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1"/>
  </p:notesMasterIdLst>
  <p:handoutMasterIdLst>
    <p:handoutMasterId r:id="rId12"/>
  </p:handoutMasterIdLst>
  <p:sldIdLst>
    <p:sldId id="265" r:id="rId5"/>
    <p:sldId id="320" r:id="rId6"/>
    <p:sldId id="310" r:id="rId7"/>
    <p:sldId id="311" r:id="rId8"/>
    <p:sldId id="313" r:id="rId9"/>
    <p:sldId id="314" r:id="rId10"/>
  </p:sldIdLst>
  <p:sldSz cx="12188825" cy="6858000"/>
  <p:notesSz cx="6858000" cy="9144000"/>
  <p:custDataLst>
    <p:tags r:id="rId13"/>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39"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62040"/>
    <a:srgbClr val="061F40"/>
    <a:srgbClr val="ADB7C3"/>
    <a:srgbClr val="5581B8"/>
    <a:srgbClr val="3F71B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736" autoAdjust="0"/>
    <p:restoredTop sz="94629" autoAdjust="0"/>
  </p:normalViewPr>
  <p:slideViewPr>
    <p:cSldViewPr showGuides="1">
      <p:cViewPr varScale="1">
        <p:scale>
          <a:sx n="69" d="100"/>
          <a:sy n="69" d="100"/>
        </p:scale>
        <p:origin x="912" y="48"/>
      </p:cViewPr>
      <p:guideLst>
        <p:guide pos="3839"/>
        <p:guide orient="horz" pos="2160"/>
      </p:guideLst>
    </p:cSldViewPr>
  </p:slideViewPr>
  <p:outlineViewPr>
    <p:cViewPr>
      <p:scale>
        <a:sx n="33" d="100"/>
        <a:sy n="33" d="100"/>
      </p:scale>
      <p:origin x="0" y="0"/>
    </p:cViewPr>
  </p:outlineViewPr>
  <p:notesTextViewPr>
    <p:cViewPr>
      <p:scale>
        <a:sx n="1" d="1"/>
        <a:sy n="1" d="1"/>
      </p:scale>
      <p:origin x="0" y="0"/>
    </p:cViewPr>
  </p:notesTextViewPr>
  <p:notesViewPr>
    <p:cSldViewPr showGuides="1">
      <p:cViewPr varScale="1">
        <p:scale>
          <a:sx n="63" d="100"/>
          <a:sy n="63" d="100"/>
        </p:scale>
        <p:origin x="1986"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gs" Target="tags/tag1.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thony Carlisi" userId="de00ee8dcd01a06e" providerId="LiveId" clId="{BA7C3C34-4B7C-445B-B924-86BC59678451}"/>
    <pc:docChg chg="undo custSel modSld">
      <pc:chgData name="Anthony Carlisi" userId="de00ee8dcd01a06e" providerId="LiveId" clId="{BA7C3C34-4B7C-445B-B924-86BC59678451}" dt="2023-10-12T14:35:43.763" v="444" actId="20577"/>
      <pc:docMkLst>
        <pc:docMk/>
      </pc:docMkLst>
      <pc:sldChg chg="modSp mod">
        <pc:chgData name="Anthony Carlisi" userId="de00ee8dcd01a06e" providerId="LiveId" clId="{BA7C3C34-4B7C-445B-B924-86BC59678451}" dt="2023-10-04T20:12:58.784" v="28" actId="20577"/>
        <pc:sldMkLst>
          <pc:docMk/>
          <pc:sldMk cId="2808920126" sldId="265"/>
        </pc:sldMkLst>
        <pc:spChg chg="mod">
          <ac:chgData name="Anthony Carlisi" userId="de00ee8dcd01a06e" providerId="LiveId" clId="{BA7C3C34-4B7C-445B-B924-86BC59678451}" dt="2023-10-04T20:12:39.572" v="19" actId="122"/>
          <ac:spMkLst>
            <pc:docMk/>
            <pc:sldMk cId="2808920126" sldId="265"/>
            <ac:spMk id="3" creationId="{00000000-0000-0000-0000-000000000000}"/>
          </ac:spMkLst>
        </pc:spChg>
        <pc:spChg chg="mod">
          <ac:chgData name="Anthony Carlisi" userId="de00ee8dcd01a06e" providerId="LiveId" clId="{BA7C3C34-4B7C-445B-B924-86BC59678451}" dt="2023-10-04T20:12:35.904" v="18" actId="122"/>
          <ac:spMkLst>
            <pc:docMk/>
            <pc:sldMk cId="2808920126" sldId="265"/>
            <ac:spMk id="4" creationId="{00000000-0000-0000-0000-000000000000}"/>
          </ac:spMkLst>
        </pc:spChg>
        <pc:spChg chg="mod">
          <ac:chgData name="Anthony Carlisi" userId="de00ee8dcd01a06e" providerId="LiveId" clId="{BA7C3C34-4B7C-445B-B924-86BC59678451}" dt="2023-10-04T20:12:42.312" v="20" actId="122"/>
          <ac:spMkLst>
            <pc:docMk/>
            <pc:sldMk cId="2808920126" sldId="265"/>
            <ac:spMk id="7" creationId="{00000000-0000-0000-0000-000000000000}"/>
          </ac:spMkLst>
        </pc:spChg>
        <pc:spChg chg="mod">
          <ac:chgData name="Anthony Carlisi" userId="de00ee8dcd01a06e" providerId="LiveId" clId="{BA7C3C34-4B7C-445B-B924-86BC59678451}" dt="2023-10-04T20:12:58.784" v="28" actId="20577"/>
          <ac:spMkLst>
            <pc:docMk/>
            <pc:sldMk cId="2808920126" sldId="265"/>
            <ac:spMk id="10" creationId="{00000000-0000-0000-0000-000000000000}"/>
          </ac:spMkLst>
        </pc:spChg>
        <pc:picChg chg="mod">
          <ac:chgData name="Anthony Carlisi" userId="de00ee8dcd01a06e" providerId="LiveId" clId="{BA7C3C34-4B7C-445B-B924-86BC59678451}" dt="2023-10-04T20:09:59.507" v="0" actId="14100"/>
          <ac:picMkLst>
            <pc:docMk/>
            <pc:sldMk cId="2808920126" sldId="265"/>
            <ac:picMk id="8" creationId="{00000000-0000-0000-0000-000000000000}"/>
          </ac:picMkLst>
        </pc:picChg>
      </pc:sldChg>
      <pc:sldChg chg="modSp mod">
        <pc:chgData name="Anthony Carlisi" userId="de00ee8dcd01a06e" providerId="LiveId" clId="{BA7C3C34-4B7C-445B-B924-86BC59678451}" dt="2023-10-12T14:35:43.763" v="444" actId="20577"/>
        <pc:sldMkLst>
          <pc:docMk/>
          <pc:sldMk cId="4206988261" sldId="313"/>
        </pc:sldMkLst>
        <pc:spChg chg="mod">
          <ac:chgData name="Anthony Carlisi" userId="de00ee8dcd01a06e" providerId="LiveId" clId="{BA7C3C34-4B7C-445B-B924-86BC59678451}" dt="2023-10-12T14:35:43.763" v="444" actId="20577"/>
          <ac:spMkLst>
            <pc:docMk/>
            <pc:sldMk cId="4206988261" sldId="313"/>
            <ac:spMk id="8" creationId="{00000000-0000-0000-0000-000000000000}"/>
          </ac:spMkLst>
        </pc:spChg>
      </pc:sldChg>
      <pc:sldChg chg="modSp mod">
        <pc:chgData name="Anthony Carlisi" userId="de00ee8dcd01a06e" providerId="LiveId" clId="{BA7C3C34-4B7C-445B-B924-86BC59678451}" dt="2023-10-06T14:08:31.701" v="255" actId="20577"/>
        <pc:sldMkLst>
          <pc:docMk/>
          <pc:sldMk cId="2478160142" sldId="314"/>
        </pc:sldMkLst>
        <pc:spChg chg="mod">
          <ac:chgData name="Anthony Carlisi" userId="de00ee8dcd01a06e" providerId="LiveId" clId="{BA7C3C34-4B7C-445B-B924-86BC59678451}" dt="2023-10-06T14:08:31.701" v="255" actId="20577"/>
          <ac:spMkLst>
            <pc:docMk/>
            <pc:sldMk cId="2478160142" sldId="314"/>
            <ac:spMk id="16"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9088EAF-6ECA-4616-85EF-35AA19C641F3}" type="datetimeFigureOut">
              <a:rPr lang="en-US"/>
              <a:t>10/12/2023</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9F912AB-2776-42F2-A957-313FC7EFEDB9}" type="slidenum">
              <a:rPr/>
              <a:t>‹#›</a:t>
            </a:fld>
            <a:endParaRPr/>
          </a:p>
        </p:txBody>
      </p:sp>
    </p:spTree>
    <p:extLst>
      <p:ext uri="{BB962C8B-B14F-4D97-AF65-F5344CB8AC3E}">
        <p14:creationId xmlns:p14="http://schemas.microsoft.com/office/powerpoint/2010/main" val="39320657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ABD2D7A-D230-4F91-BD59-0A39C2703BA8}" type="datetimeFigureOut">
              <a:rPr lang="en-US"/>
              <a:t>10/12/2023</a:t>
            </a:fld>
            <a:endParaRPr/>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93199CD-3E1B-4AE6-990F-76F925F5EA9F}" type="slidenum">
              <a:rPr/>
              <a:t>‹#›</a:t>
            </a:fld>
            <a:endParaRPr/>
          </a:p>
        </p:txBody>
      </p:sp>
    </p:spTree>
    <p:extLst>
      <p:ext uri="{BB962C8B-B14F-4D97-AF65-F5344CB8AC3E}">
        <p14:creationId xmlns:p14="http://schemas.microsoft.com/office/powerpoint/2010/main" val="42765798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4854" y="1122363"/>
            <a:ext cx="8999118" cy="2387600"/>
          </a:xfrm>
        </p:spPr>
        <p:txBody>
          <a:bodyPr anchor="b">
            <a:normAutofit/>
          </a:bodyPr>
          <a:lstStyle>
            <a:lvl1pPr algn="ctr">
              <a:defRPr sz="4799"/>
            </a:lvl1pPr>
          </a:lstStyle>
          <a:p>
            <a:r>
              <a:rPr lang="en-US"/>
              <a:t>Click to edit Master title style</a:t>
            </a:r>
            <a:endParaRPr lang="en-US" dirty="0"/>
          </a:p>
        </p:txBody>
      </p:sp>
      <p:sp>
        <p:nvSpPr>
          <p:cNvPr id="3" name="Subtitle 2"/>
          <p:cNvSpPr>
            <a:spLocks noGrp="1"/>
          </p:cNvSpPr>
          <p:nvPr>
            <p:ph type="subTitle" idx="1"/>
          </p:nvPr>
        </p:nvSpPr>
        <p:spPr>
          <a:xfrm>
            <a:off x="1594854" y="3602038"/>
            <a:ext cx="8999118" cy="1655762"/>
          </a:xfrm>
        </p:spPr>
        <p:txBody>
          <a:bodyPr/>
          <a:lstStyle>
            <a:lvl1pPr marL="0" indent="0" algn="ctr">
              <a:buNone/>
              <a:defRPr sz="2399"/>
            </a:lvl1pPr>
            <a:lvl2pPr marL="457063" indent="0" algn="ctr">
              <a:buNone/>
              <a:defRPr sz="1999"/>
            </a:lvl2pPr>
            <a:lvl3pPr marL="914126" indent="0" algn="ctr">
              <a:buNone/>
              <a:defRPr sz="1799"/>
            </a:lvl3pPr>
            <a:lvl4pPr marL="1371189" indent="0" algn="ctr">
              <a:buNone/>
              <a:defRPr sz="1600"/>
            </a:lvl4pPr>
            <a:lvl5pPr marL="1828251" indent="0" algn="ctr">
              <a:buNone/>
              <a:defRPr sz="1600"/>
            </a:lvl5pPr>
            <a:lvl6pPr marL="2285314" indent="0" algn="ctr">
              <a:buNone/>
              <a:defRPr sz="1600"/>
            </a:lvl6pPr>
            <a:lvl7pPr marL="2742377" indent="0" algn="ctr">
              <a:buNone/>
              <a:defRPr sz="1600"/>
            </a:lvl7pPr>
            <a:lvl8pPr marL="3199440" indent="0" algn="ctr">
              <a:buNone/>
              <a:defRPr sz="1600"/>
            </a:lvl8pPr>
            <a:lvl9pPr marL="3656503"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1219852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568" y="4289373"/>
            <a:ext cx="10364864" cy="819355"/>
          </a:xfrm>
        </p:spPr>
        <p:txBody>
          <a:bodyPr anchor="b">
            <a:normAutofit/>
          </a:bodyPr>
          <a:lstStyle>
            <a:lvl1pPr>
              <a:defRPr sz="2799"/>
            </a:lvl1pPr>
          </a:lstStyle>
          <a:p>
            <a:r>
              <a:rPr lang="en-US"/>
              <a:t>Click to edit Master title style</a:t>
            </a:r>
            <a:endParaRPr lang="en-US" dirty="0"/>
          </a:p>
        </p:txBody>
      </p:sp>
      <p:sp>
        <p:nvSpPr>
          <p:cNvPr id="3" name="Picture Placeholder 2"/>
          <p:cNvSpPr>
            <a:spLocks noGrp="1" noChangeAspect="1"/>
          </p:cNvSpPr>
          <p:nvPr>
            <p:ph type="pic" idx="1"/>
          </p:nvPr>
        </p:nvSpPr>
        <p:spPr>
          <a:xfrm>
            <a:off x="913568" y="621322"/>
            <a:ext cx="103648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199"/>
            </a:lvl1pPr>
            <a:lvl2pPr marL="457063" indent="0">
              <a:buNone/>
              <a:defRPr sz="2799"/>
            </a:lvl2pPr>
            <a:lvl3pPr marL="914126" indent="0">
              <a:buNone/>
              <a:defRPr sz="2399"/>
            </a:lvl3pPr>
            <a:lvl4pPr marL="1371189" indent="0">
              <a:buNone/>
              <a:defRPr sz="1999"/>
            </a:lvl4pPr>
            <a:lvl5pPr marL="1828251" indent="0">
              <a:buNone/>
              <a:defRPr sz="1999"/>
            </a:lvl5pPr>
            <a:lvl6pPr marL="2285314" indent="0">
              <a:buNone/>
              <a:defRPr sz="1999"/>
            </a:lvl6pPr>
            <a:lvl7pPr marL="2742377" indent="0">
              <a:buNone/>
              <a:defRPr sz="1999"/>
            </a:lvl7pPr>
            <a:lvl8pPr marL="3199440" indent="0">
              <a:buNone/>
              <a:defRPr sz="1999"/>
            </a:lvl8pPr>
            <a:lvl9pPr marL="3656503" indent="0">
              <a:buNone/>
              <a:defRPr sz="1999"/>
            </a:lvl9pPr>
          </a:lstStyle>
          <a:p>
            <a:r>
              <a:rPr lang="en-US"/>
              <a:t>Click icon to add picture</a:t>
            </a:r>
            <a:endParaRPr lang="en-US" dirty="0"/>
          </a:p>
        </p:txBody>
      </p:sp>
      <p:sp>
        <p:nvSpPr>
          <p:cNvPr id="4" name="Text Placeholder 3"/>
          <p:cNvSpPr>
            <a:spLocks noGrp="1"/>
          </p:cNvSpPr>
          <p:nvPr>
            <p:ph type="body" sz="half" idx="2"/>
          </p:nvPr>
        </p:nvSpPr>
        <p:spPr>
          <a:xfrm>
            <a:off x="913557" y="5108728"/>
            <a:ext cx="10363299" cy="682472"/>
          </a:xfrm>
        </p:spPr>
        <p:txBody>
          <a:bodyPr>
            <a:normAutofit/>
          </a:bodyPr>
          <a:lstStyle>
            <a:lvl1pPr marL="0" indent="0" algn="ctr">
              <a:buNone/>
              <a:defRPr sz="1799"/>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3F41C87-7AD9-4845-A077-840E4A0F3F06}" type="datetimeFigureOut">
              <a:rPr lang="en-US" smtClean="0"/>
              <a:pPr/>
              <a:t>10/12/2023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A013F82-EE5E-44EE-A61D-E31C6657F26F}" type="slidenum">
              <a:rPr lang="en-US" smtClean="0"/>
              <a:pPr/>
              <a:t>‹#›</a:t>
            </a:fld>
            <a:endParaRPr lang="en-US" dirty="0"/>
          </a:p>
        </p:txBody>
      </p:sp>
    </p:spTree>
    <p:extLst>
      <p:ext uri="{BB962C8B-B14F-4D97-AF65-F5344CB8AC3E}">
        <p14:creationId xmlns:p14="http://schemas.microsoft.com/office/powerpoint/2010/main" val="30672647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557" y="609601"/>
            <a:ext cx="10351066" cy="3424859"/>
          </a:xfrm>
        </p:spPr>
        <p:txBody>
          <a:bodyPr anchor="ctr"/>
          <a:lstStyle>
            <a:lvl1pPr>
              <a:defRPr sz="3199"/>
            </a:lvl1pPr>
          </a:lstStyle>
          <a:p>
            <a:r>
              <a:rPr lang="en-US"/>
              <a:t>Click to edit Master title style</a:t>
            </a:r>
            <a:endParaRPr lang="en-US" dirty="0"/>
          </a:p>
        </p:txBody>
      </p:sp>
      <p:sp>
        <p:nvSpPr>
          <p:cNvPr id="4" name="Text Placeholder 3"/>
          <p:cNvSpPr>
            <a:spLocks noGrp="1"/>
          </p:cNvSpPr>
          <p:nvPr>
            <p:ph type="body" sz="half" idx="2"/>
          </p:nvPr>
        </p:nvSpPr>
        <p:spPr>
          <a:xfrm>
            <a:off x="913557" y="4204820"/>
            <a:ext cx="10351065" cy="1592186"/>
          </a:xfrm>
        </p:spPr>
        <p:txBody>
          <a:bodyPr anchor="ctr"/>
          <a:lstStyle>
            <a:lvl1pPr marL="0" indent="0" algn="ctr">
              <a:buNone/>
              <a:defRPr sz="16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3F41C87-7AD9-4845-A077-840E4A0F3F06}" type="datetimeFigureOut">
              <a:rPr lang="en-US" smtClean="0"/>
              <a:pPr/>
              <a:t>10/12/2023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A013F82-EE5E-44EE-A61D-E31C6657F26F}" type="slidenum">
              <a:rPr lang="en-US" smtClean="0"/>
              <a:pPr/>
              <a:t>‹#›</a:t>
            </a:fld>
            <a:endParaRPr lang="en-US" dirty="0"/>
          </a:p>
        </p:txBody>
      </p:sp>
    </p:spTree>
    <p:extLst>
      <p:ext uri="{BB962C8B-B14F-4D97-AF65-F5344CB8AC3E}">
        <p14:creationId xmlns:p14="http://schemas.microsoft.com/office/powerpoint/2010/main" val="8153393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5836" y="609600"/>
            <a:ext cx="9300329" cy="2992904"/>
          </a:xfrm>
        </p:spPr>
        <p:txBody>
          <a:bodyPr anchor="ctr"/>
          <a:lstStyle>
            <a:lvl1pPr>
              <a:defRPr sz="3199"/>
            </a:lvl1pPr>
          </a:lstStyle>
          <a:p>
            <a:r>
              <a:rPr lang="en-US"/>
              <a:t>Click to edit Master title style</a:t>
            </a:r>
            <a:endParaRPr lang="en-US" dirty="0"/>
          </a:p>
        </p:txBody>
      </p:sp>
      <p:sp>
        <p:nvSpPr>
          <p:cNvPr id="12" name="Text Placeholder 3"/>
          <p:cNvSpPr>
            <a:spLocks noGrp="1"/>
          </p:cNvSpPr>
          <p:nvPr>
            <p:ph type="body" sz="half" idx="13"/>
          </p:nvPr>
        </p:nvSpPr>
        <p:spPr>
          <a:xfrm>
            <a:off x="1720196" y="3610032"/>
            <a:ext cx="8750020" cy="426812"/>
          </a:xfrm>
        </p:spPr>
        <p:txBody>
          <a:bodyPr anchor="t">
            <a:normAutofit/>
          </a:bodyPr>
          <a:lstStyle>
            <a:lvl1pPr marL="0" indent="0" algn="r">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556" y="4204821"/>
            <a:ext cx="10351066" cy="1586380"/>
          </a:xfrm>
        </p:spPr>
        <p:txBody>
          <a:bodyPr anchor="ctr">
            <a:normAutofit/>
          </a:bodyPr>
          <a:lstStyle>
            <a:lvl1pPr marL="0" indent="0" algn="ctr">
              <a:buNone/>
              <a:defRPr sz="16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3F41C87-7AD9-4845-A077-840E4A0F3F06}" type="datetimeFigureOut">
              <a:rPr lang="en-US" smtClean="0"/>
              <a:pPr/>
              <a:t>10/12/2023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A013F82-EE5E-44EE-A61D-E31C6657F26F}" type="slidenum">
              <a:rPr lang="en-US" smtClean="0"/>
              <a:pPr/>
              <a:t>‹#›</a:t>
            </a:fld>
            <a:endParaRPr lang="en-US" dirty="0"/>
          </a:p>
        </p:txBody>
      </p:sp>
      <p:sp>
        <p:nvSpPr>
          <p:cNvPr id="11" name="TextBox 10"/>
          <p:cNvSpPr txBox="1"/>
          <p:nvPr/>
        </p:nvSpPr>
        <p:spPr>
          <a:xfrm>
            <a:off x="836394" y="735241"/>
            <a:ext cx="609441" cy="584776"/>
          </a:xfrm>
          <a:prstGeom prst="rect">
            <a:avLst/>
          </a:prstGeom>
        </p:spPr>
        <p:txBody>
          <a:bodyPr vert="horz" lIns="91416" tIns="45708" rIns="91416" bIns="45708"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998" dirty="0">
                <a:solidFill>
                  <a:schemeClr val="tx1"/>
                </a:solidFill>
                <a:effectLst/>
              </a:rPr>
              <a:t>“</a:t>
            </a:r>
          </a:p>
        </p:txBody>
      </p:sp>
      <p:sp>
        <p:nvSpPr>
          <p:cNvPr id="13" name="TextBox 12"/>
          <p:cNvSpPr txBox="1"/>
          <p:nvPr/>
        </p:nvSpPr>
        <p:spPr>
          <a:xfrm>
            <a:off x="10655181" y="2972093"/>
            <a:ext cx="609441" cy="584776"/>
          </a:xfrm>
          <a:prstGeom prst="rect">
            <a:avLst/>
          </a:prstGeom>
        </p:spPr>
        <p:txBody>
          <a:bodyPr vert="horz" lIns="91416" tIns="45708" rIns="91416" bIns="45708"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998" dirty="0">
                <a:solidFill>
                  <a:schemeClr val="tx1"/>
                </a:solidFill>
                <a:effectLst/>
              </a:rPr>
              <a:t>”</a:t>
            </a:r>
          </a:p>
        </p:txBody>
      </p:sp>
    </p:spTree>
    <p:extLst>
      <p:ext uri="{BB962C8B-B14F-4D97-AF65-F5344CB8AC3E}">
        <p14:creationId xmlns:p14="http://schemas.microsoft.com/office/powerpoint/2010/main" val="7615638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569" y="2126943"/>
            <a:ext cx="10352630" cy="2511835"/>
          </a:xfrm>
        </p:spPr>
        <p:txBody>
          <a:bodyPr anchor="b"/>
          <a:lstStyle>
            <a:lvl1pPr>
              <a:defRPr sz="3199"/>
            </a:lvl1pPr>
          </a:lstStyle>
          <a:p>
            <a:r>
              <a:rPr lang="en-US"/>
              <a:t>Click to edit Master title style</a:t>
            </a:r>
            <a:endParaRPr lang="en-US" dirty="0"/>
          </a:p>
        </p:txBody>
      </p:sp>
      <p:sp>
        <p:nvSpPr>
          <p:cNvPr id="4" name="Text Placeholder 3"/>
          <p:cNvSpPr>
            <a:spLocks noGrp="1"/>
          </p:cNvSpPr>
          <p:nvPr>
            <p:ph type="body" sz="half" idx="2"/>
          </p:nvPr>
        </p:nvSpPr>
        <p:spPr>
          <a:xfrm>
            <a:off x="913556" y="4650556"/>
            <a:ext cx="10351067" cy="1140644"/>
          </a:xfrm>
        </p:spPr>
        <p:txBody>
          <a:bodyPr anchor="t"/>
          <a:lstStyle>
            <a:lvl1pPr marL="0" indent="0" algn="ctr">
              <a:buNone/>
              <a:defRPr sz="16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3F41C87-7AD9-4845-A077-840E4A0F3F06}" type="datetimeFigureOut">
              <a:rPr lang="en-US" smtClean="0"/>
              <a:pPr/>
              <a:t>10/12/2023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A013F82-EE5E-44EE-A61D-E31C6657F26F}" type="slidenum">
              <a:rPr lang="en-US" smtClean="0"/>
              <a:pPr/>
              <a:t>‹#›</a:t>
            </a:fld>
            <a:endParaRPr lang="en-US" dirty="0"/>
          </a:p>
        </p:txBody>
      </p:sp>
    </p:spTree>
    <p:extLst>
      <p:ext uri="{BB962C8B-B14F-4D97-AF65-F5344CB8AC3E}">
        <p14:creationId xmlns:p14="http://schemas.microsoft.com/office/powerpoint/2010/main" val="36469520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556" y="609601"/>
            <a:ext cx="10351066"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556" y="2088320"/>
            <a:ext cx="3298097" cy="823305"/>
          </a:xfrm>
        </p:spPr>
        <p:txBody>
          <a:bodyPr anchor="b">
            <a:noAutofit/>
          </a:bodyPr>
          <a:lstStyle>
            <a:lvl1pPr marL="0" indent="0" algn="ctr">
              <a:lnSpc>
                <a:spcPct val="100000"/>
              </a:lnSpc>
              <a:buNone/>
              <a:defRPr sz="2399" b="0">
                <a:solidFill>
                  <a:schemeClr val="tx1"/>
                </a:solidFill>
              </a:defRPr>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556" y="2911624"/>
            <a:ext cx="3298097" cy="2879576"/>
          </a:xfrm>
        </p:spPr>
        <p:txBody>
          <a:bodyPr anchor="t">
            <a:normAutofit/>
          </a:bodyPr>
          <a:lstStyle>
            <a:lvl1pPr marL="0" indent="0" algn="ctr">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43720" y="2088320"/>
            <a:ext cx="3297699" cy="823304"/>
          </a:xfrm>
        </p:spPr>
        <p:txBody>
          <a:bodyPr anchor="b">
            <a:noAutofit/>
          </a:bodyPr>
          <a:lstStyle>
            <a:lvl1pPr marL="0" indent="0" algn="ctr">
              <a:lnSpc>
                <a:spcPct val="100000"/>
              </a:lnSpc>
              <a:buNone/>
              <a:defRPr sz="2399" b="0">
                <a:solidFill>
                  <a:schemeClr val="tx1"/>
                </a:solidFill>
              </a:defRPr>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3721" y="2911624"/>
            <a:ext cx="3298962" cy="2879576"/>
          </a:xfrm>
        </p:spPr>
        <p:txBody>
          <a:bodyPr anchor="t">
            <a:normAutofit/>
          </a:bodyPr>
          <a:lstStyle>
            <a:lvl1pPr marL="0" indent="0" algn="ctr">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1222" y="2088320"/>
            <a:ext cx="3290354" cy="823304"/>
          </a:xfrm>
        </p:spPr>
        <p:txBody>
          <a:bodyPr anchor="b">
            <a:noAutofit/>
          </a:bodyPr>
          <a:lstStyle>
            <a:lvl1pPr marL="0" indent="0" algn="ctr">
              <a:lnSpc>
                <a:spcPct val="100000"/>
              </a:lnSpc>
              <a:buNone/>
              <a:defRPr sz="2399" b="0">
                <a:solidFill>
                  <a:schemeClr val="tx1"/>
                </a:solidFill>
              </a:defRPr>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4269" y="2911624"/>
            <a:ext cx="3290354" cy="2879576"/>
          </a:xfrm>
        </p:spPr>
        <p:txBody>
          <a:bodyPr anchor="t">
            <a:normAutofit/>
          </a:bodyPr>
          <a:lstStyle>
            <a:lvl1pPr marL="0" indent="0" algn="ctr">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03F41C87-7AD9-4845-A077-840E4A0F3F06}" type="datetimeFigureOut">
              <a:rPr lang="en-US" smtClean="0"/>
              <a:pPr/>
              <a:t>10/12/2023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A013F82-EE5E-44EE-A61D-E31C6657F26F}" type="slidenum">
              <a:rPr lang="en-US" smtClean="0"/>
              <a:pPr/>
              <a:t>‹#›</a:t>
            </a:fld>
            <a:endParaRPr lang="en-US" dirty="0"/>
          </a:p>
        </p:txBody>
      </p:sp>
    </p:spTree>
    <p:extLst>
      <p:ext uri="{BB962C8B-B14F-4D97-AF65-F5344CB8AC3E}">
        <p14:creationId xmlns:p14="http://schemas.microsoft.com/office/powerpoint/2010/main" val="36718070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557" y="609601"/>
            <a:ext cx="10351066"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557" y="4195899"/>
            <a:ext cx="3298096" cy="576262"/>
          </a:xfrm>
        </p:spPr>
        <p:txBody>
          <a:bodyPr anchor="b">
            <a:noAutofit/>
          </a:bodyPr>
          <a:lstStyle>
            <a:lvl1pPr marL="0" indent="0" algn="ctr">
              <a:lnSpc>
                <a:spcPct val="100000"/>
              </a:lnSpc>
              <a:buNone/>
              <a:defRPr sz="1999" b="0">
                <a:solidFill>
                  <a:schemeClr val="tx1"/>
                </a:solidFill>
              </a:defRPr>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091736" y="2298987"/>
            <a:ext cx="2939284"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063" indent="0">
              <a:buNone/>
              <a:defRPr sz="1600"/>
            </a:lvl2pPr>
            <a:lvl3pPr marL="914126" indent="0">
              <a:buNone/>
              <a:defRPr sz="1600"/>
            </a:lvl3pPr>
            <a:lvl4pPr marL="1371189" indent="0">
              <a:buNone/>
              <a:defRPr sz="1600"/>
            </a:lvl4pPr>
            <a:lvl5pPr marL="1828251" indent="0">
              <a:buNone/>
              <a:defRPr sz="1600"/>
            </a:lvl5pPr>
            <a:lvl6pPr marL="2285314" indent="0">
              <a:buNone/>
              <a:defRPr sz="1600"/>
            </a:lvl6pPr>
            <a:lvl7pPr marL="2742377" indent="0">
              <a:buNone/>
              <a:defRPr sz="1600"/>
            </a:lvl7pPr>
            <a:lvl8pPr marL="3199440" indent="0">
              <a:buNone/>
              <a:defRPr sz="1600"/>
            </a:lvl8pPr>
            <a:lvl9pPr marL="3656503"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557" y="4772161"/>
            <a:ext cx="3298096" cy="1019038"/>
          </a:xfrm>
        </p:spPr>
        <p:txBody>
          <a:bodyPr anchor="t">
            <a:normAutofit/>
          </a:bodyPr>
          <a:lstStyle>
            <a:lvl1pPr marL="0" indent="0" algn="ctr">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1544" y="4195899"/>
            <a:ext cx="3298124" cy="576262"/>
          </a:xfrm>
        </p:spPr>
        <p:txBody>
          <a:bodyPr anchor="b">
            <a:noAutofit/>
          </a:bodyPr>
          <a:lstStyle>
            <a:lvl1pPr marL="0" indent="0" algn="ctr">
              <a:lnSpc>
                <a:spcPct val="100000"/>
              </a:lnSpc>
              <a:buNone/>
              <a:defRPr sz="1999" b="0">
                <a:solidFill>
                  <a:schemeClr val="tx1"/>
                </a:solidFill>
              </a:defRPr>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567807" y="2298987"/>
            <a:ext cx="2929762"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063" indent="0">
              <a:buNone/>
              <a:defRPr sz="1600"/>
            </a:lvl2pPr>
            <a:lvl3pPr marL="914126" indent="0">
              <a:buNone/>
              <a:defRPr sz="1600"/>
            </a:lvl3pPr>
            <a:lvl4pPr marL="1371189" indent="0">
              <a:buNone/>
              <a:defRPr sz="1600"/>
            </a:lvl4pPr>
            <a:lvl5pPr marL="1828251" indent="0">
              <a:buNone/>
              <a:defRPr sz="1600"/>
            </a:lvl5pPr>
            <a:lvl6pPr marL="2285314" indent="0">
              <a:buNone/>
              <a:defRPr sz="1600"/>
            </a:lvl6pPr>
            <a:lvl7pPr marL="2742377" indent="0">
              <a:buNone/>
              <a:defRPr sz="1600"/>
            </a:lvl7pPr>
            <a:lvl8pPr marL="3199440" indent="0">
              <a:buNone/>
              <a:defRPr sz="1600"/>
            </a:lvl8pPr>
            <a:lvl9pPr marL="3656503"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0191" y="4772160"/>
            <a:ext cx="3299477" cy="1019038"/>
          </a:xfrm>
        </p:spPr>
        <p:txBody>
          <a:bodyPr anchor="t">
            <a:normAutofit/>
          </a:bodyPr>
          <a:lstStyle>
            <a:lvl1pPr marL="0" indent="0" algn="ctr">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1347" y="4195899"/>
            <a:ext cx="3289043" cy="576262"/>
          </a:xfrm>
        </p:spPr>
        <p:txBody>
          <a:bodyPr anchor="b">
            <a:noAutofit/>
          </a:bodyPr>
          <a:lstStyle>
            <a:lvl1pPr marL="0" indent="0" algn="ctr">
              <a:lnSpc>
                <a:spcPct val="100000"/>
              </a:lnSpc>
              <a:buNone/>
              <a:defRPr sz="1999" b="0">
                <a:solidFill>
                  <a:schemeClr val="tx1"/>
                </a:solidFill>
              </a:defRPr>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150681" y="2298987"/>
            <a:ext cx="2931349"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063" indent="0">
              <a:buNone/>
              <a:defRPr sz="1600"/>
            </a:lvl2pPr>
            <a:lvl3pPr marL="914126" indent="0">
              <a:buNone/>
              <a:defRPr sz="1600"/>
            </a:lvl3pPr>
            <a:lvl4pPr marL="1371189" indent="0">
              <a:buNone/>
              <a:defRPr sz="1600"/>
            </a:lvl4pPr>
            <a:lvl5pPr marL="1828251" indent="0">
              <a:buNone/>
              <a:defRPr sz="1600"/>
            </a:lvl5pPr>
            <a:lvl6pPr marL="2285314" indent="0">
              <a:buNone/>
              <a:defRPr sz="1600"/>
            </a:lvl6pPr>
            <a:lvl7pPr marL="2742377" indent="0">
              <a:buNone/>
              <a:defRPr sz="1600"/>
            </a:lvl7pPr>
            <a:lvl8pPr marL="3199440" indent="0">
              <a:buNone/>
              <a:defRPr sz="1600"/>
            </a:lvl8pPr>
            <a:lvl9pPr marL="3656503"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1222" y="4772162"/>
            <a:ext cx="3293400" cy="1019037"/>
          </a:xfrm>
        </p:spPr>
        <p:txBody>
          <a:bodyPr anchor="t">
            <a:normAutofit/>
          </a:bodyPr>
          <a:lstStyle>
            <a:lvl1pPr marL="0" indent="0" algn="ctr">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03F41C87-7AD9-4845-A077-840E4A0F3F06}" type="datetimeFigureOut">
              <a:rPr lang="en-US" smtClean="0"/>
              <a:pPr/>
              <a:t>10/12/2023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A013F82-EE5E-44EE-A61D-E31C6657F26F}" type="slidenum">
              <a:rPr lang="en-US" smtClean="0"/>
              <a:pPr/>
              <a:t>‹#›</a:t>
            </a:fld>
            <a:endParaRPr lang="en-US" dirty="0"/>
          </a:p>
        </p:txBody>
      </p:sp>
    </p:spTree>
    <p:extLst>
      <p:ext uri="{BB962C8B-B14F-4D97-AF65-F5344CB8AC3E}">
        <p14:creationId xmlns:p14="http://schemas.microsoft.com/office/powerpoint/2010/main" val="28878251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3F41C87-7AD9-4845-A077-840E4A0F3F06}" type="datetimeFigureOut">
              <a:rPr lang="en-US" smtClean="0"/>
              <a:t>10/12/2023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013F82-EE5E-44EE-A61D-E31C6657F26F}" type="slidenum">
              <a:rPr lang="en-US" smtClean="0"/>
              <a:t>‹#›</a:t>
            </a:fld>
            <a:endParaRPr lang="en-US"/>
          </a:p>
        </p:txBody>
      </p:sp>
    </p:spTree>
    <p:extLst>
      <p:ext uri="{BB962C8B-B14F-4D97-AF65-F5344CB8AC3E}">
        <p14:creationId xmlns:p14="http://schemas.microsoft.com/office/powerpoint/2010/main" val="36255591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2628" y="609600"/>
            <a:ext cx="2541995" cy="5181601"/>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913556" y="609600"/>
            <a:ext cx="7656711"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3F41C87-7AD9-4845-A077-840E4A0F3F06}" type="datetimeFigureOut">
              <a:rPr lang="en-US" smtClean="0"/>
              <a:t>10/12/2023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013F82-EE5E-44EE-A61D-E31C6657F26F}" type="slidenum">
              <a:rPr lang="en-US" smtClean="0"/>
              <a:t>‹#›</a:t>
            </a:fld>
            <a:endParaRPr lang="en-US"/>
          </a:p>
        </p:txBody>
      </p:sp>
    </p:spTree>
    <p:extLst>
      <p:ext uri="{BB962C8B-B14F-4D97-AF65-F5344CB8AC3E}">
        <p14:creationId xmlns:p14="http://schemas.microsoft.com/office/powerpoint/2010/main" val="11533845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3F41C87-7AD9-4845-A077-840E4A0F3F06}" type="datetimeFigureOut">
              <a:rPr lang="en-US" smtClean="0"/>
              <a:t>10/12/2023</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A013F82-EE5E-44EE-A61D-E31C6657F26F}" type="slidenum">
              <a:rPr lang="en-US" smtClean="0"/>
              <a:t>‹#›</a:t>
            </a:fld>
            <a:endParaRPr lang="en-US"/>
          </a:p>
        </p:txBody>
      </p:sp>
    </p:spTree>
    <p:extLst>
      <p:ext uri="{BB962C8B-B14F-4D97-AF65-F5344CB8AC3E}">
        <p14:creationId xmlns:p14="http://schemas.microsoft.com/office/powerpoint/2010/main" val="18245919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8924" y="657227"/>
            <a:ext cx="9730977" cy="2852737"/>
          </a:xfrm>
        </p:spPr>
        <p:txBody>
          <a:bodyPr anchor="b">
            <a:normAutofit/>
          </a:bodyPr>
          <a:lstStyle>
            <a:lvl1pPr>
              <a:defRPr sz="3399"/>
            </a:lvl1pPr>
          </a:lstStyle>
          <a:p>
            <a:r>
              <a:rPr lang="en-US"/>
              <a:t>Click to edit Master title style</a:t>
            </a:r>
            <a:endParaRPr lang="en-US" dirty="0"/>
          </a:p>
        </p:txBody>
      </p:sp>
      <p:sp>
        <p:nvSpPr>
          <p:cNvPr id="3" name="Text Placeholder 2"/>
          <p:cNvSpPr>
            <a:spLocks noGrp="1"/>
          </p:cNvSpPr>
          <p:nvPr>
            <p:ph type="body" idx="1"/>
          </p:nvPr>
        </p:nvSpPr>
        <p:spPr>
          <a:xfrm>
            <a:off x="1228924" y="3602039"/>
            <a:ext cx="9730977" cy="1500187"/>
          </a:xfrm>
        </p:spPr>
        <p:txBody>
          <a:bodyPr/>
          <a:lstStyle>
            <a:lvl1pPr marL="0" indent="0" algn="ctr">
              <a:buNone/>
              <a:defRPr sz="2399">
                <a:solidFill>
                  <a:schemeClr val="tx1">
                    <a:tint val="75000"/>
                  </a:schemeClr>
                </a:solidFill>
              </a:defRPr>
            </a:lvl1pPr>
            <a:lvl2pPr marL="457063" indent="0">
              <a:buNone/>
              <a:defRPr sz="1999">
                <a:solidFill>
                  <a:schemeClr val="tx1">
                    <a:tint val="75000"/>
                  </a:schemeClr>
                </a:solidFill>
              </a:defRPr>
            </a:lvl2pPr>
            <a:lvl3pPr marL="914126" indent="0">
              <a:buNone/>
              <a:defRPr sz="1799">
                <a:solidFill>
                  <a:schemeClr val="tx1">
                    <a:tint val="75000"/>
                  </a:schemeClr>
                </a:solidFill>
              </a:defRPr>
            </a:lvl3pPr>
            <a:lvl4pPr marL="1371189" indent="0">
              <a:buNone/>
              <a:defRPr sz="1600">
                <a:solidFill>
                  <a:schemeClr val="tx1">
                    <a:tint val="75000"/>
                  </a:schemeClr>
                </a:solidFill>
              </a:defRPr>
            </a:lvl4pPr>
            <a:lvl5pPr marL="1828251" indent="0">
              <a:buNone/>
              <a:defRPr sz="1600">
                <a:solidFill>
                  <a:schemeClr val="tx1">
                    <a:tint val="75000"/>
                  </a:schemeClr>
                </a:solidFill>
              </a:defRPr>
            </a:lvl5pPr>
            <a:lvl6pPr marL="2285314" indent="0">
              <a:buNone/>
              <a:defRPr sz="1600">
                <a:solidFill>
                  <a:schemeClr val="tx1">
                    <a:tint val="75000"/>
                  </a:schemeClr>
                </a:solidFill>
              </a:defRPr>
            </a:lvl6pPr>
            <a:lvl7pPr marL="2742377" indent="0">
              <a:buNone/>
              <a:defRPr sz="1600">
                <a:solidFill>
                  <a:schemeClr val="tx1">
                    <a:tint val="75000"/>
                  </a:schemeClr>
                </a:solidFill>
              </a:defRPr>
            </a:lvl7pPr>
            <a:lvl8pPr marL="3199440" indent="0">
              <a:buNone/>
              <a:defRPr sz="1600">
                <a:solidFill>
                  <a:schemeClr val="tx1">
                    <a:tint val="75000"/>
                  </a:schemeClr>
                </a:solidFill>
              </a:defRPr>
            </a:lvl8pPr>
            <a:lvl9pPr marL="3656503"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3F41C87-7AD9-4845-A077-840E4A0F3F06}" type="datetimeFigureOut">
              <a:rPr lang="en-US" smtClean="0"/>
              <a:t>10/12/2023</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A013F82-EE5E-44EE-A61D-E31C6657F26F}" type="slidenum">
              <a:rPr lang="en-US" smtClean="0"/>
              <a:t>‹#›</a:t>
            </a:fld>
            <a:endParaRPr lang="en-US"/>
          </a:p>
        </p:txBody>
      </p:sp>
    </p:spTree>
    <p:extLst>
      <p:ext uri="{BB962C8B-B14F-4D97-AF65-F5344CB8AC3E}">
        <p14:creationId xmlns:p14="http://schemas.microsoft.com/office/powerpoint/2010/main" val="39663684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557" y="609601"/>
            <a:ext cx="10351065" cy="1326321"/>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13557" y="2088320"/>
            <a:ext cx="510467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1796" y="2088320"/>
            <a:ext cx="5092827"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3F41C87-7AD9-4845-A077-840E4A0F3F06}" type="datetimeFigureOut">
              <a:rPr lang="en-US" smtClean="0"/>
              <a:t>10/12/2023</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A013F82-EE5E-44EE-A61D-E31C6657F26F}" type="slidenum">
              <a:rPr lang="en-US" smtClean="0"/>
              <a:t>‹#›</a:t>
            </a:fld>
            <a:endParaRPr lang="en-US"/>
          </a:p>
        </p:txBody>
      </p:sp>
    </p:spTree>
    <p:extLst>
      <p:ext uri="{BB962C8B-B14F-4D97-AF65-F5344CB8AC3E}">
        <p14:creationId xmlns:p14="http://schemas.microsoft.com/office/powerpoint/2010/main" val="10518387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557" y="609601"/>
            <a:ext cx="1035106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1507" y="2088320"/>
            <a:ext cx="4877928" cy="823912"/>
          </a:xfrm>
        </p:spPr>
        <p:txBody>
          <a:bodyPr anchor="b"/>
          <a:lstStyle>
            <a:lvl1pPr marL="0" indent="0">
              <a:lnSpc>
                <a:spcPct val="100000"/>
              </a:lnSpc>
              <a:buNone/>
              <a:defRPr sz="2399" b="1"/>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a:t>Click to edit Master text styles</a:t>
            </a:r>
          </a:p>
        </p:txBody>
      </p:sp>
      <p:sp>
        <p:nvSpPr>
          <p:cNvPr id="4" name="Content Placeholder 3"/>
          <p:cNvSpPr>
            <a:spLocks noGrp="1"/>
          </p:cNvSpPr>
          <p:nvPr>
            <p:ph sz="half" idx="2"/>
          </p:nvPr>
        </p:nvSpPr>
        <p:spPr>
          <a:xfrm>
            <a:off x="913557" y="2912232"/>
            <a:ext cx="5105878"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336" y="2088320"/>
            <a:ext cx="4864287" cy="823912"/>
          </a:xfrm>
        </p:spPr>
        <p:txBody>
          <a:bodyPr anchor="b"/>
          <a:lstStyle>
            <a:lvl1pPr marL="0" indent="0">
              <a:lnSpc>
                <a:spcPct val="100000"/>
              </a:lnSpc>
              <a:buNone/>
              <a:defRPr sz="2399" b="1"/>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0593" y="2912232"/>
            <a:ext cx="5094030"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3F41C87-7AD9-4845-A077-840E4A0F3F06}" type="datetimeFigureOut">
              <a:rPr lang="en-US" smtClean="0"/>
              <a:t>10/12/2023</a:t>
            </a:fld>
            <a:endParaRPr lang="en-US"/>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A013F82-EE5E-44EE-A61D-E31C6657F26F}" type="slidenum">
              <a:rPr lang="en-US" smtClean="0"/>
              <a:t>‹#›</a:t>
            </a:fld>
            <a:endParaRPr lang="en-US"/>
          </a:p>
        </p:txBody>
      </p:sp>
    </p:spTree>
    <p:extLst>
      <p:ext uri="{BB962C8B-B14F-4D97-AF65-F5344CB8AC3E}">
        <p14:creationId xmlns:p14="http://schemas.microsoft.com/office/powerpoint/2010/main" val="13338768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3F41C87-7AD9-4845-A077-840E4A0F3F06}" type="datetimeFigureOut">
              <a:rPr lang="en-US" smtClean="0"/>
              <a:t>10/12/2023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A013F82-EE5E-44EE-A61D-E31C6657F26F}" type="slidenum">
              <a:rPr lang="en-US" smtClean="0"/>
              <a:t>‹#›</a:t>
            </a:fld>
            <a:endParaRPr lang="en-US"/>
          </a:p>
        </p:txBody>
      </p:sp>
    </p:spTree>
    <p:extLst>
      <p:ext uri="{BB962C8B-B14F-4D97-AF65-F5344CB8AC3E}">
        <p14:creationId xmlns:p14="http://schemas.microsoft.com/office/powerpoint/2010/main" val="3066357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F41C87-7AD9-4845-A077-840E4A0F3F06}" type="datetimeFigureOut">
              <a:rPr lang="en-US" smtClean="0"/>
              <a:t>10/12/2023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A013F82-EE5E-44EE-A61D-E31C6657F26F}" type="slidenum">
              <a:rPr lang="en-US" smtClean="0"/>
              <a:t>‹#›</a:t>
            </a:fld>
            <a:endParaRPr lang="en-US"/>
          </a:p>
        </p:txBody>
      </p:sp>
    </p:spTree>
    <p:extLst>
      <p:ext uri="{BB962C8B-B14F-4D97-AF65-F5344CB8AC3E}">
        <p14:creationId xmlns:p14="http://schemas.microsoft.com/office/powerpoint/2010/main" val="26550228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6990" y="609600"/>
            <a:ext cx="3931213" cy="2362200"/>
          </a:xfrm>
        </p:spPr>
        <p:txBody>
          <a:bodyPr anchor="b">
            <a:normAutofit/>
          </a:bodyPr>
          <a:lstStyle>
            <a:lvl1pPr>
              <a:defRPr sz="2799"/>
            </a:lvl1pPr>
          </a:lstStyle>
          <a:p>
            <a:r>
              <a:rPr lang="en-US"/>
              <a:t>Click to edit Master title style</a:t>
            </a:r>
            <a:endParaRPr lang="en-US" dirty="0"/>
          </a:p>
        </p:txBody>
      </p:sp>
      <p:sp>
        <p:nvSpPr>
          <p:cNvPr id="3" name="Content Placeholder 2"/>
          <p:cNvSpPr>
            <a:spLocks noGrp="1"/>
          </p:cNvSpPr>
          <p:nvPr>
            <p:ph idx="1"/>
          </p:nvPr>
        </p:nvSpPr>
        <p:spPr>
          <a:xfrm>
            <a:off x="5076742" y="609600"/>
            <a:ext cx="6187880" cy="518160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6990" y="2971801"/>
            <a:ext cx="3931213" cy="2819399"/>
          </a:xfrm>
        </p:spPr>
        <p:txBody>
          <a:bodyPr/>
          <a:lstStyle>
            <a:lvl1pPr marL="0" indent="0" algn="ctr">
              <a:buNone/>
              <a:defRPr sz="16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3F41C87-7AD9-4845-A077-840E4A0F3F06}" type="datetimeFigureOut">
              <a:rPr lang="en-US" smtClean="0"/>
              <a:t>10/12/2023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013F82-EE5E-44EE-A61D-E31C6657F26F}" type="slidenum">
              <a:rPr lang="en-US" smtClean="0"/>
              <a:t>‹#›</a:t>
            </a:fld>
            <a:endParaRPr lang="en-US"/>
          </a:p>
        </p:txBody>
      </p:sp>
    </p:spTree>
    <p:extLst>
      <p:ext uri="{BB962C8B-B14F-4D97-AF65-F5344CB8AC3E}">
        <p14:creationId xmlns:p14="http://schemas.microsoft.com/office/powerpoint/2010/main" val="17570352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6989" y="609600"/>
            <a:ext cx="5928229" cy="2362200"/>
          </a:xfrm>
        </p:spPr>
        <p:txBody>
          <a:bodyPr anchor="b">
            <a:normAutofit/>
          </a:bodyPr>
          <a:lstStyle>
            <a:lvl1pPr>
              <a:defRPr sz="3199"/>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2871" y="758881"/>
            <a:ext cx="3254508"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199"/>
            </a:lvl1pPr>
            <a:lvl2pPr marL="457063" indent="0">
              <a:buNone/>
              <a:defRPr sz="2799"/>
            </a:lvl2pPr>
            <a:lvl3pPr marL="914126" indent="0">
              <a:buNone/>
              <a:defRPr sz="2399"/>
            </a:lvl3pPr>
            <a:lvl4pPr marL="1371189" indent="0">
              <a:buNone/>
              <a:defRPr sz="1999"/>
            </a:lvl4pPr>
            <a:lvl5pPr marL="1828251" indent="0">
              <a:buNone/>
              <a:defRPr sz="1999"/>
            </a:lvl5pPr>
            <a:lvl6pPr marL="2285314" indent="0">
              <a:buNone/>
              <a:defRPr sz="1999"/>
            </a:lvl6pPr>
            <a:lvl7pPr marL="2742377" indent="0">
              <a:buNone/>
              <a:defRPr sz="1999"/>
            </a:lvl7pPr>
            <a:lvl8pPr marL="3199440" indent="0">
              <a:buNone/>
              <a:defRPr sz="1999"/>
            </a:lvl8pPr>
            <a:lvl9pPr marL="3656503" indent="0">
              <a:buNone/>
              <a:defRPr sz="1999"/>
            </a:lvl9pPr>
          </a:lstStyle>
          <a:p>
            <a:r>
              <a:rPr lang="en-US"/>
              <a:t>Click icon to add picture</a:t>
            </a:r>
            <a:endParaRPr lang="en-US" dirty="0"/>
          </a:p>
        </p:txBody>
      </p:sp>
      <p:sp>
        <p:nvSpPr>
          <p:cNvPr id="4" name="Text Placeholder 3"/>
          <p:cNvSpPr>
            <a:spLocks noGrp="1"/>
          </p:cNvSpPr>
          <p:nvPr>
            <p:ph type="body" sz="half" idx="2"/>
          </p:nvPr>
        </p:nvSpPr>
        <p:spPr>
          <a:xfrm>
            <a:off x="913556" y="2971800"/>
            <a:ext cx="5933404" cy="2819400"/>
          </a:xfrm>
        </p:spPr>
        <p:txBody>
          <a:bodyPr>
            <a:normAutofit/>
          </a:bodyPr>
          <a:lstStyle>
            <a:lvl1pPr marL="0" indent="0" algn="ctr">
              <a:buNone/>
              <a:defRPr sz="1799"/>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3F41C87-7AD9-4845-A077-840E4A0F3F06}" type="datetimeFigureOut">
              <a:rPr lang="en-US" smtClean="0"/>
              <a:pPr/>
              <a:t>10/12/2023</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A013F82-EE5E-44EE-A61D-E31C6657F26F}" type="slidenum">
              <a:rPr lang="en-US" smtClean="0"/>
              <a:pPr/>
              <a:t>‹#›</a:t>
            </a:fld>
            <a:endParaRPr lang="en-US"/>
          </a:p>
        </p:txBody>
      </p:sp>
    </p:spTree>
    <p:extLst>
      <p:ext uri="{BB962C8B-B14F-4D97-AF65-F5344CB8AC3E}">
        <p14:creationId xmlns:p14="http://schemas.microsoft.com/office/powerpoint/2010/main" val="13152161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557" y="609601"/>
            <a:ext cx="10351065" cy="132632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557" y="2096064"/>
            <a:ext cx="10351066" cy="36951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6736" y="5883276"/>
            <a:ext cx="2742486"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03F41C87-7AD9-4845-A077-840E4A0F3F06}" type="datetimeFigureOut">
              <a:rPr lang="en-US" smtClean="0"/>
              <a:pPr/>
              <a:t>10/12/2023</a:t>
            </a:fld>
            <a:endParaRPr lang="en-US" dirty="0"/>
          </a:p>
        </p:txBody>
      </p:sp>
      <p:sp>
        <p:nvSpPr>
          <p:cNvPr id="5" name="Footer Placeholder 4"/>
          <p:cNvSpPr>
            <a:spLocks noGrp="1"/>
          </p:cNvSpPr>
          <p:nvPr>
            <p:ph type="ftr" sz="quarter" idx="3"/>
          </p:nvPr>
        </p:nvSpPr>
        <p:spPr>
          <a:xfrm>
            <a:off x="913557" y="5883276"/>
            <a:ext cx="6671127"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511273" y="5883276"/>
            <a:ext cx="753349"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2A013F82-EE5E-44EE-A61D-E31C6657F26F}" type="slidenum">
              <a:rPr lang="en-US" smtClean="0"/>
              <a:pPr/>
              <a:t>‹#›</a:t>
            </a:fld>
            <a:endParaRPr lang="en-US" dirty="0"/>
          </a:p>
        </p:txBody>
      </p:sp>
    </p:spTree>
    <p:extLst>
      <p:ext uri="{BB962C8B-B14F-4D97-AF65-F5344CB8AC3E}">
        <p14:creationId xmlns:p14="http://schemas.microsoft.com/office/powerpoint/2010/main" val="74481691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ctr" defTabSz="914126" rtl="0" eaLnBrk="1" latinLnBrk="0" hangingPunct="1">
        <a:lnSpc>
          <a:spcPct val="90000"/>
        </a:lnSpc>
        <a:spcBef>
          <a:spcPct val="0"/>
        </a:spcBef>
        <a:buNone/>
        <a:defRPr sz="3399"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531" indent="-228531" algn="l" defTabSz="914126" rtl="0" eaLnBrk="1" latinLnBrk="0" hangingPunct="1">
        <a:lnSpc>
          <a:spcPct val="120000"/>
        </a:lnSpc>
        <a:spcBef>
          <a:spcPts val="1000"/>
        </a:spcBef>
        <a:buFont typeface="Arial" panose="020B0604020202020204" pitchFamily="34" charset="0"/>
        <a:buChar char="•"/>
        <a:defRPr sz="1999"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594" indent="-228531" algn="l" defTabSz="914126" rtl="0" eaLnBrk="1" latinLnBrk="0" hangingPunct="1">
        <a:lnSpc>
          <a:spcPct val="120000"/>
        </a:lnSpc>
        <a:spcBef>
          <a:spcPts val="500"/>
        </a:spcBef>
        <a:buFont typeface="Arial" panose="020B0604020202020204" pitchFamily="34" charset="0"/>
        <a:buChar char="•"/>
        <a:defRPr sz="1799"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2657" indent="-228531" algn="l" defTabSz="914126"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599720" indent="-228531" algn="l" defTabSz="914126"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6783" indent="-228531" algn="l" defTabSz="914126"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3846" indent="-228531" algn="l" defTabSz="914126"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0908" indent="-228531" algn="l" defTabSz="914126"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7971" indent="-228531" algn="l" defTabSz="914126"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5034" indent="-228531" algn="l" defTabSz="914126"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126" rtl="0" eaLnBrk="1" latinLnBrk="0" hangingPunct="1">
        <a:defRPr sz="1799" kern="1200">
          <a:solidFill>
            <a:schemeClr val="tx1"/>
          </a:solidFill>
          <a:latin typeface="+mn-lt"/>
          <a:ea typeface="+mn-ea"/>
          <a:cs typeface="+mn-cs"/>
        </a:defRPr>
      </a:lvl1pPr>
      <a:lvl2pPr marL="457063" algn="l" defTabSz="914126" rtl="0" eaLnBrk="1" latinLnBrk="0" hangingPunct="1">
        <a:defRPr sz="1799" kern="1200">
          <a:solidFill>
            <a:schemeClr val="tx1"/>
          </a:solidFill>
          <a:latin typeface="+mn-lt"/>
          <a:ea typeface="+mn-ea"/>
          <a:cs typeface="+mn-cs"/>
        </a:defRPr>
      </a:lvl2pPr>
      <a:lvl3pPr marL="914126" algn="l" defTabSz="914126" rtl="0" eaLnBrk="1" latinLnBrk="0" hangingPunct="1">
        <a:defRPr sz="1799" kern="1200">
          <a:solidFill>
            <a:schemeClr val="tx1"/>
          </a:solidFill>
          <a:latin typeface="+mn-lt"/>
          <a:ea typeface="+mn-ea"/>
          <a:cs typeface="+mn-cs"/>
        </a:defRPr>
      </a:lvl3pPr>
      <a:lvl4pPr marL="1371189" algn="l" defTabSz="914126" rtl="0" eaLnBrk="1" latinLnBrk="0" hangingPunct="1">
        <a:defRPr sz="1799" kern="1200">
          <a:solidFill>
            <a:schemeClr val="tx1"/>
          </a:solidFill>
          <a:latin typeface="+mn-lt"/>
          <a:ea typeface="+mn-ea"/>
          <a:cs typeface="+mn-cs"/>
        </a:defRPr>
      </a:lvl4pPr>
      <a:lvl5pPr marL="1828251" algn="l" defTabSz="914126" rtl="0" eaLnBrk="1" latinLnBrk="0" hangingPunct="1">
        <a:defRPr sz="1799" kern="1200">
          <a:solidFill>
            <a:schemeClr val="tx1"/>
          </a:solidFill>
          <a:latin typeface="+mn-lt"/>
          <a:ea typeface="+mn-ea"/>
          <a:cs typeface="+mn-cs"/>
        </a:defRPr>
      </a:lvl5pPr>
      <a:lvl6pPr marL="2285314" algn="l" defTabSz="914126" rtl="0" eaLnBrk="1" latinLnBrk="0" hangingPunct="1">
        <a:defRPr sz="1799" kern="1200">
          <a:solidFill>
            <a:schemeClr val="tx1"/>
          </a:solidFill>
          <a:latin typeface="+mn-lt"/>
          <a:ea typeface="+mn-ea"/>
          <a:cs typeface="+mn-cs"/>
        </a:defRPr>
      </a:lvl6pPr>
      <a:lvl7pPr marL="2742377" algn="l" defTabSz="914126" rtl="0" eaLnBrk="1" latinLnBrk="0" hangingPunct="1">
        <a:defRPr sz="1799" kern="1200">
          <a:solidFill>
            <a:schemeClr val="tx1"/>
          </a:solidFill>
          <a:latin typeface="+mn-lt"/>
          <a:ea typeface="+mn-ea"/>
          <a:cs typeface="+mn-cs"/>
        </a:defRPr>
      </a:lvl7pPr>
      <a:lvl8pPr marL="3199440" algn="l" defTabSz="914126" rtl="0" eaLnBrk="1" latinLnBrk="0" hangingPunct="1">
        <a:defRPr sz="1799" kern="1200">
          <a:solidFill>
            <a:schemeClr val="tx1"/>
          </a:solidFill>
          <a:latin typeface="+mn-lt"/>
          <a:ea typeface="+mn-ea"/>
          <a:cs typeface="+mn-cs"/>
        </a:defRPr>
      </a:lvl8pPr>
      <a:lvl9pPr marL="3656503" algn="l" defTabSz="914126" rtl="0" eaLnBrk="1" latinLnBrk="0" hangingPunct="1">
        <a:defRPr sz="1799"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9" userDrawn="1">
          <p15:clr>
            <a:srgbClr val="F26B43"/>
          </p15:clr>
        </p15:guide>
        <p15:guide id="2" orient="horz" pos="216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ncmahq.org/index.cf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1065214" y="3937576"/>
            <a:ext cx="8229600" cy="1015424"/>
          </a:xfrm>
        </p:spPr>
        <p:txBody>
          <a:bodyPr>
            <a:normAutofit fontScale="90000"/>
          </a:bodyPr>
          <a:lstStyle/>
          <a:p>
            <a:r>
              <a:rPr lang="en-US" dirty="0"/>
              <a:t>2023/2024 Sponsorships</a:t>
            </a:r>
          </a:p>
        </p:txBody>
      </p:sp>
      <p:sp>
        <p:nvSpPr>
          <p:cNvPr id="4" name="Subtitle 3"/>
          <p:cNvSpPr>
            <a:spLocks noGrp="1"/>
          </p:cNvSpPr>
          <p:nvPr>
            <p:ph type="subTitle" idx="1"/>
          </p:nvPr>
        </p:nvSpPr>
        <p:spPr>
          <a:xfrm>
            <a:off x="1065213" y="5181600"/>
            <a:ext cx="8229600" cy="533400"/>
          </a:xfrm>
        </p:spPr>
        <p:txBody>
          <a:bodyPr/>
          <a:lstStyle/>
          <a:p>
            <a:r>
              <a:rPr lang="en-US" dirty="0"/>
              <a:t>Contracting Professionalism</a:t>
            </a:r>
            <a:endParaRPr lang="en-CA" dirty="0"/>
          </a:p>
        </p:txBody>
      </p:sp>
      <p:sp>
        <p:nvSpPr>
          <p:cNvPr id="7" name="Subtitle 3"/>
          <p:cNvSpPr txBox="1">
            <a:spLocks/>
          </p:cNvSpPr>
          <p:nvPr/>
        </p:nvSpPr>
        <p:spPr>
          <a:xfrm>
            <a:off x="1065212" y="3352800"/>
            <a:ext cx="8229600" cy="457200"/>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0"/>
              </a:spcBef>
              <a:buClr>
                <a:schemeClr val="accent1"/>
              </a:buClr>
              <a:buSzPct val="100000"/>
              <a:buFont typeface="Arial" pitchFamily="34" charset="0"/>
              <a:buNone/>
              <a:defRPr sz="2000" kern="1200" cap="all" spc="200" baseline="0">
                <a:solidFill>
                  <a:schemeClr val="accent1"/>
                </a:solidFill>
                <a:latin typeface="+mn-lt"/>
                <a:ea typeface="+mn-ea"/>
                <a:cs typeface="+mn-cs"/>
              </a:defRPr>
            </a:lvl1pPr>
            <a:lvl2pPr marL="457200" indent="0" algn="ctr" defTabSz="914400" rtl="0" eaLnBrk="1" latinLnBrk="0" hangingPunct="1">
              <a:lnSpc>
                <a:spcPct val="90000"/>
              </a:lnSpc>
              <a:spcBef>
                <a:spcPts val="1200"/>
              </a:spcBef>
              <a:buClr>
                <a:schemeClr val="accent1"/>
              </a:buClr>
              <a:buSzPct val="100000"/>
              <a:buFont typeface="Arial" pitchFamily="34" charset="0"/>
              <a:buNone/>
              <a:defRPr sz="2000" kern="1200">
                <a:solidFill>
                  <a:schemeClr val="tx1">
                    <a:tint val="75000"/>
                  </a:schemeClr>
                </a:solidFill>
                <a:latin typeface="+mn-lt"/>
                <a:ea typeface="+mn-ea"/>
                <a:cs typeface="+mn-cs"/>
              </a:defRPr>
            </a:lvl2pPr>
            <a:lvl3pPr marL="914400" indent="0" algn="ctr" defTabSz="914400" rtl="0" eaLnBrk="1" latinLnBrk="0" hangingPunct="1">
              <a:lnSpc>
                <a:spcPct val="90000"/>
              </a:lnSpc>
              <a:spcBef>
                <a:spcPts val="600"/>
              </a:spcBef>
              <a:buClr>
                <a:schemeClr val="accent1"/>
              </a:buClr>
              <a:buSzPct val="100000"/>
              <a:buFont typeface="Arial" pitchFamily="34" charset="0"/>
              <a:buNone/>
              <a:defRPr sz="1800" kern="1200">
                <a:solidFill>
                  <a:schemeClr val="tx1">
                    <a:tint val="75000"/>
                  </a:schemeClr>
                </a:solidFill>
                <a:latin typeface="+mn-lt"/>
                <a:ea typeface="+mn-ea"/>
                <a:cs typeface="+mn-cs"/>
              </a:defRPr>
            </a:lvl3pPr>
            <a:lvl4pPr marL="1371600" indent="0" algn="ctr" defTabSz="914400" rtl="0" eaLnBrk="1" latinLnBrk="0" hangingPunct="1">
              <a:lnSpc>
                <a:spcPct val="90000"/>
              </a:lnSpc>
              <a:spcBef>
                <a:spcPts val="600"/>
              </a:spcBef>
              <a:buClr>
                <a:schemeClr val="accent1"/>
              </a:buClr>
              <a:buSzPct val="100000"/>
              <a:buFont typeface="Arial" pitchFamily="34" charset="0"/>
              <a:buNone/>
              <a:defRPr sz="1600" kern="1200">
                <a:solidFill>
                  <a:schemeClr val="tx1">
                    <a:tint val="75000"/>
                  </a:schemeClr>
                </a:solidFill>
                <a:latin typeface="+mn-lt"/>
                <a:ea typeface="+mn-ea"/>
                <a:cs typeface="+mn-cs"/>
              </a:defRPr>
            </a:lvl4pPr>
            <a:lvl5pPr marL="1828800" indent="0" algn="ctr" defTabSz="914400" rtl="0" eaLnBrk="1" latinLnBrk="0" hangingPunct="1">
              <a:lnSpc>
                <a:spcPct val="90000"/>
              </a:lnSpc>
              <a:spcBef>
                <a:spcPts val="600"/>
              </a:spcBef>
              <a:buClr>
                <a:schemeClr val="accent1"/>
              </a:buClr>
              <a:buSzPct val="100000"/>
              <a:buFont typeface="Arial" pitchFamily="34" charset="0"/>
              <a:buNone/>
              <a:defRPr sz="1600" kern="1200">
                <a:solidFill>
                  <a:schemeClr val="tx1">
                    <a:tint val="75000"/>
                  </a:schemeClr>
                </a:solidFill>
                <a:latin typeface="+mn-lt"/>
                <a:ea typeface="+mn-ea"/>
                <a:cs typeface="+mn-cs"/>
              </a:defRPr>
            </a:lvl5pPr>
            <a:lvl6pPr marL="2286000" indent="0" algn="ctr" defTabSz="914400" rtl="0" eaLnBrk="1" latinLnBrk="0" hangingPunct="1">
              <a:spcBef>
                <a:spcPts val="600"/>
              </a:spcBef>
              <a:buClr>
                <a:schemeClr val="accent1"/>
              </a:buClr>
              <a:buFont typeface="Arial" pitchFamily="34" charset="0"/>
              <a:buNone/>
              <a:defRPr sz="1600" kern="1200">
                <a:solidFill>
                  <a:schemeClr val="tx1">
                    <a:tint val="75000"/>
                  </a:schemeClr>
                </a:solidFill>
                <a:latin typeface="+mn-lt"/>
                <a:ea typeface="+mn-ea"/>
                <a:cs typeface="+mn-cs"/>
              </a:defRPr>
            </a:lvl6pPr>
            <a:lvl7pPr marL="2743200" indent="0" algn="ctr" defTabSz="914400" rtl="0" eaLnBrk="1" latinLnBrk="0" hangingPunct="1">
              <a:spcBef>
                <a:spcPts val="600"/>
              </a:spcBef>
              <a:buClr>
                <a:schemeClr val="accent1"/>
              </a:buClr>
              <a:buFont typeface="Arial" pitchFamily="34" charset="0"/>
              <a:buNone/>
              <a:defRPr sz="1600" kern="1200">
                <a:solidFill>
                  <a:schemeClr val="tx1">
                    <a:tint val="75000"/>
                  </a:schemeClr>
                </a:solidFill>
                <a:latin typeface="+mn-lt"/>
                <a:ea typeface="+mn-ea"/>
                <a:cs typeface="+mn-cs"/>
              </a:defRPr>
            </a:lvl7pPr>
            <a:lvl8pPr marL="3200400" indent="0" algn="ctr" defTabSz="914400" rtl="0" eaLnBrk="1" latinLnBrk="0" hangingPunct="1">
              <a:spcBef>
                <a:spcPts val="600"/>
              </a:spcBef>
              <a:buClr>
                <a:schemeClr val="accent1"/>
              </a:buClr>
              <a:buFont typeface="Arial" pitchFamily="34" charset="0"/>
              <a:buNone/>
              <a:defRPr sz="1600" kern="1200">
                <a:solidFill>
                  <a:schemeClr val="tx1">
                    <a:tint val="75000"/>
                  </a:schemeClr>
                </a:solidFill>
                <a:latin typeface="+mn-lt"/>
                <a:ea typeface="+mn-ea"/>
                <a:cs typeface="+mn-cs"/>
              </a:defRPr>
            </a:lvl8pPr>
            <a:lvl9pPr marL="3657600" indent="0" algn="ctr" defTabSz="914400" rtl="0" eaLnBrk="1" latinLnBrk="0" hangingPunct="1">
              <a:spcBef>
                <a:spcPts val="600"/>
              </a:spcBef>
              <a:buClr>
                <a:schemeClr val="accent1"/>
              </a:buClr>
              <a:buFont typeface="Arial" pitchFamily="34" charset="0"/>
              <a:buNone/>
              <a:defRPr sz="1600" kern="1200">
                <a:solidFill>
                  <a:schemeClr val="tx1">
                    <a:tint val="75000"/>
                  </a:schemeClr>
                </a:solidFill>
                <a:latin typeface="+mn-lt"/>
                <a:ea typeface="+mn-ea"/>
                <a:cs typeface="+mn-cs"/>
              </a:defRPr>
            </a:lvl9pPr>
          </a:lstStyle>
          <a:p>
            <a:pPr algn="ctr"/>
            <a:r>
              <a:rPr lang="en-US" dirty="0"/>
              <a:t> NCMA </a:t>
            </a:r>
            <a:r>
              <a:rPr lang="en-US" dirty="0" err="1"/>
              <a:t>bethesda</a:t>
            </a:r>
            <a:r>
              <a:rPr lang="en-US" dirty="0"/>
              <a:t> Chapter Sponsorship Campaign</a:t>
            </a:r>
            <a:endParaRPr lang="en-CA" dirty="0"/>
          </a:p>
        </p:txBody>
      </p:sp>
      <p:pic>
        <p:nvPicPr>
          <p:cNvPr id="8" name="Picture 7" descr="NCMA - National Contract Management Association">
            <a:hlinkClick r:id="rId2"/>
          </p:cNvPr>
          <p:cNvPicPr>
            <a:picLocks noChangeAspect="1"/>
          </p:cNvPicPr>
          <p:nvPr/>
        </p:nvPicPr>
        <p:blipFill>
          <a:blip r:embed="rId3" cstate="print"/>
          <a:srcRect/>
          <a:stretch>
            <a:fillRect/>
          </a:stretch>
        </p:blipFill>
        <p:spPr bwMode="auto">
          <a:xfrm>
            <a:off x="1965327" y="304800"/>
            <a:ext cx="6415085" cy="2362200"/>
          </a:xfrm>
          <a:prstGeom prst="roundRect">
            <a:avLst>
              <a:gd name="adj" fmla="val 8594"/>
            </a:avLst>
          </a:prstGeom>
          <a:solidFill>
            <a:srgbClr val="FFFFFF">
              <a:shade val="85000"/>
            </a:srgbClr>
          </a:solidFill>
          <a:ln>
            <a:noFill/>
          </a:ln>
          <a:effectLst/>
        </p:spPr>
      </p:pic>
      <p:sp>
        <p:nvSpPr>
          <p:cNvPr id="10" name="TextBox 9"/>
          <p:cNvSpPr txBox="1"/>
          <p:nvPr/>
        </p:nvSpPr>
        <p:spPr>
          <a:xfrm>
            <a:off x="2049837" y="1828800"/>
            <a:ext cx="5239622" cy="584776"/>
          </a:xfrm>
          <a:prstGeom prst="rect">
            <a:avLst/>
          </a:prstGeom>
          <a:noFill/>
        </p:spPr>
        <p:txBody>
          <a:bodyPr wrap="square" rtlCol="0">
            <a:spAutoFit/>
          </a:bodyPr>
          <a:lstStyle/>
          <a:p>
            <a:pPr algn="ctr"/>
            <a:r>
              <a:rPr lang="en-US" sz="3200" b="1" dirty="0">
                <a:solidFill>
                  <a:srgbClr val="062040"/>
                </a:solidFill>
                <a:latin typeface="Charter Black"/>
                <a:cs typeface="Charter Black"/>
              </a:rPr>
              <a:t>     BETHESDA CHAPTER</a:t>
            </a:r>
          </a:p>
        </p:txBody>
      </p:sp>
    </p:spTree>
    <p:extLst>
      <p:ext uri="{BB962C8B-B14F-4D97-AF65-F5344CB8AC3E}">
        <p14:creationId xmlns:p14="http://schemas.microsoft.com/office/powerpoint/2010/main" val="28089201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0" y="-76200"/>
            <a:ext cx="12188825" cy="646331"/>
          </a:xfrm>
          <a:prstGeom prst="rect">
            <a:avLst/>
          </a:prstGeom>
          <a:noFill/>
        </p:spPr>
        <p:txBody>
          <a:bodyPr wrap="square" rtlCol="0">
            <a:spAutoFit/>
          </a:bodyPr>
          <a:lstStyle/>
          <a:p>
            <a:pPr algn="ctr"/>
            <a:r>
              <a:rPr lang="en-US" sz="3600" b="1" dirty="0">
                <a:solidFill>
                  <a:srgbClr val="ADB7C3"/>
                </a:solidFill>
              </a:rPr>
              <a:t>Our Mission, Vision, and Values</a:t>
            </a:r>
          </a:p>
        </p:txBody>
      </p:sp>
      <p:sp>
        <p:nvSpPr>
          <p:cNvPr id="2" name="TextBox 1"/>
          <p:cNvSpPr txBox="1"/>
          <p:nvPr/>
        </p:nvSpPr>
        <p:spPr>
          <a:xfrm>
            <a:off x="1" y="794801"/>
            <a:ext cx="12188824" cy="5863144"/>
          </a:xfrm>
          <a:prstGeom prst="rect">
            <a:avLst/>
          </a:prstGeom>
          <a:noFill/>
        </p:spPr>
        <p:txBody>
          <a:bodyPr wrap="square" rtlCol="0">
            <a:spAutoFit/>
          </a:bodyPr>
          <a:lstStyle/>
          <a:p>
            <a:r>
              <a:rPr lang="en-US" sz="1500" dirty="0">
                <a:solidFill>
                  <a:srgbClr val="3F71B0"/>
                </a:solidFill>
                <a:latin typeface="Corbel" panose="020B0503020204020204" pitchFamily="34" charset="0"/>
              </a:rPr>
              <a:t>Our Mission</a:t>
            </a:r>
          </a:p>
          <a:p>
            <a:r>
              <a:rPr lang="en-US" sz="1500" dirty="0">
                <a:solidFill>
                  <a:srgbClr val="ADB7C3"/>
                </a:solidFill>
                <a:latin typeface="Corbel" panose="020B0503020204020204" pitchFamily="34" charset="0"/>
              </a:rPr>
              <a:t>NCMA’s mission is to advance the contract management profession through advocacy and the execution of programs to connect NCMA members and enable their professional development.</a:t>
            </a:r>
          </a:p>
          <a:p>
            <a:endParaRPr lang="en-US" sz="1500" dirty="0">
              <a:solidFill>
                <a:srgbClr val="ADB7C3"/>
              </a:solidFill>
              <a:latin typeface="Corbel" panose="020B0503020204020204" pitchFamily="34" charset="0"/>
            </a:endParaRPr>
          </a:p>
          <a:p>
            <a:r>
              <a:rPr lang="en-US" sz="1500" dirty="0">
                <a:solidFill>
                  <a:srgbClr val="3F71B0"/>
                </a:solidFill>
                <a:latin typeface="Corbel" panose="020B0503020204020204" pitchFamily="34" charset="0"/>
              </a:rPr>
              <a:t>Our Vision for the Profession</a:t>
            </a:r>
          </a:p>
          <a:p>
            <a:r>
              <a:rPr lang="en-US" sz="1500" dirty="0">
                <a:solidFill>
                  <a:srgbClr val="ADB7C3"/>
                </a:solidFill>
                <a:latin typeface="Corbel" panose="020B0503020204020204" pitchFamily="34" charset="0"/>
              </a:rPr>
              <a:t>Contract management will be viewed by all organizations and leaders — public and private — as an essential business management function that directly contributes to organizational success.</a:t>
            </a:r>
          </a:p>
          <a:p>
            <a:r>
              <a:rPr lang="en-US" sz="1500" dirty="0">
                <a:solidFill>
                  <a:srgbClr val="ADB7C3"/>
                </a:solidFill>
                <a:latin typeface="Corbel" panose="020B0503020204020204" pitchFamily="34" charset="0"/>
              </a:rPr>
              <a:t>Professionals will recognize contract management as a challenging, rewarding and essential career, and will prepare for and seek out positions in the profession.</a:t>
            </a:r>
          </a:p>
          <a:p>
            <a:r>
              <a:rPr lang="en-US" sz="1500" dirty="0">
                <a:solidFill>
                  <a:srgbClr val="ADB7C3"/>
                </a:solidFill>
                <a:latin typeface="Corbel" panose="020B0503020204020204" pitchFamily="34" charset="0"/>
              </a:rPr>
              <a:t>Universities will recognize the critical role of contract management and provide undergraduate and graduate degree programs and courses designed to prepare students for entry into or advancement in the contract management profession</a:t>
            </a:r>
          </a:p>
          <a:p>
            <a:r>
              <a:rPr lang="en-US" sz="1500" dirty="0">
                <a:solidFill>
                  <a:srgbClr val="ADB7C3"/>
                </a:solidFill>
                <a:latin typeface="Corbel" panose="020B0503020204020204" pitchFamily="34" charset="0"/>
              </a:rPr>
              <a:t>Industry, government, and academia recognizes a set of standards that are required for performance and advancement in the contract management career field.</a:t>
            </a:r>
          </a:p>
          <a:p>
            <a:endParaRPr lang="en-US" sz="1500" dirty="0">
              <a:solidFill>
                <a:srgbClr val="ADB7C3"/>
              </a:solidFill>
              <a:latin typeface="Corbel" panose="020B0503020204020204" pitchFamily="34" charset="0"/>
            </a:endParaRPr>
          </a:p>
          <a:p>
            <a:r>
              <a:rPr lang="en-US" sz="1500" dirty="0">
                <a:solidFill>
                  <a:srgbClr val="3F71B0"/>
                </a:solidFill>
                <a:latin typeface="Corbel" panose="020B0503020204020204" pitchFamily="34" charset="0"/>
              </a:rPr>
              <a:t>Our Vision for the Organization</a:t>
            </a:r>
          </a:p>
          <a:p>
            <a:r>
              <a:rPr lang="en-US" sz="1500" dirty="0">
                <a:solidFill>
                  <a:srgbClr val="ADB7C3"/>
                </a:solidFill>
                <a:latin typeface="Corbel" panose="020B0503020204020204" pitchFamily="34" charset="0"/>
              </a:rPr>
              <a:t>NCMA will lead in defining the standards and the body of knowledge for the contract management profession.</a:t>
            </a:r>
          </a:p>
          <a:p>
            <a:r>
              <a:rPr lang="en-US" sz="1500" dirty="0">
                <a:solidFill>
                  <a:srgbClr val="ADB7C3"/>
                </a:solidFill>
                <a:latin typeface="Corbel" panose="020B0503020204020204" pitchFamily="34" charset="0"/>
              </a:rPr>
              <a:t>NCMA will provide advocacy, training, education, and certifications that enable the entry, development, and advancement of all contract management professionals.</a:t>
            </a:r>
          </a:p>
          <a:p>
            <a:r>
              <a:rPr lang="en-US" sz="1500" dirty="0">
                <a:solidFill>
                  <a:srgbClr val="ADB7C3"/>
                </a:solidFill>
                <a:latin typeface="Corbel" panose="020B0503020204020204" pitchFamily="34" charset="0"/>
              </a:rPr>
              <a:t>NCMA will be a model for not-for-profit individual membership organizations; recognized for innovation, effective, and efficient operations; and agile responsible governance and active engagement in the contract management profession.</a:t>
            </a:r>
          </a:p>
          <a:p>
            <a:r>
              <a:rPr lang="en-US" sz="1500" dirty="0">
                <a:solidFill>
                  <a:srgbClr val="ADB7C3"/>
                </a:solidFill>
                <a:latin typeface="Corbel" panose="020B0503020204020204" pitchFamily="34" charset="0"/>
              </a:rPr>
              <a:t>NCMA will be a recognized as the premier organization for connecting, educating, and certifying contract management professionals.</a:t>
            </a:r>
          </a:p>
          <a:p>
            <a:endParaRPr lang="en-US" sz="1500" dirty="0">
              <a:solidFill>
                <a:srgbClr val="ADB7C3"/>
              </a:solidFill>
              <a:latin typeface="Corbel" panose="020B0503020204020204" pitchFamily="34" charset="0"/>
            </a:endParaRPr>
          </a:p>
          <a:p>
            <a:r>
              <a:rPr lang="en-US" sz="1500" b="1" dirty="0">
                <a:solidFill>
                  <a:srgbClr val="3F71B0"/>
                </a:solidFill>
                <a:latin typeface="Corbel" panose="020B0503020204020204" pitchFamily="34" charset="0"/>
              </a:rPr>
              <a:t>Our Value Propositions</a:t>
            </a:r>
            <a:endParaRPr lang="en-US" sz="1500" dirty="0">
              <a:solidFill>
                <a:srgbClr val="3F71B0"/>
              </a:solidFill>
              <a:latin typeface="Corbel" panose="020B0503020204020204" pitchFamily="34" charset="0"/>
            </a:endParaRPr>
          </a:p>
          <a:p>
            <a:r>
              <a:rPr lang="en-US" sz="1500" dirty="0">
                <a:solidFill>
                  <a:srgbClr val="ADB7C3"/>
                </a:solidFill>
                <a:latin typeface="Corbel" panose="020B0503020204020204" pitchFamily="34" charset="0"/>
              </a:rPr>
              <a:t>NCMA’s strength lies in our loyal and diverse base of membership representing the full spectrum of contract management professionals across government, industry, academia, and the nonprofit sector.</a:t>
            </a:r>
          </a:p>
        </p:txBody>
      </p:sp>
    </p:spTree>
    <p:extLst>
      <p:ext uri="{BB962C8B-B14F-4D97-AF65-F5344CB8AC3E}">
        <p14:creationId xmlns:p14="http://schemas.microsoft.com/office/powerpoint/2010/main" val="9918915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408612" y="420469"/>
            <a:ext cx="6170613" cy="646331"/>
          </a:xfrm>
          <a:prstGeom prst="rect">
            <a:avLst/>
          </a:prstGeom>
          <a:noFill/>
        </p:spPr>
        <p:txBody>
          <a:bodyPr wrap="square" rtlCol="0">
            <a:spAutoFit/>
          </a:bodyPr>
          <a:lstStyle/>
          <a:p>
            <a:pPr algn="r"/>
            <a:r>
              <a:rPr lang="en-US" sz="3600" dirty="0">
                <a:solidFill>
                  <a:srgbClr val="5581B8"/>
                </a:solidFill>
              </a:rPr>
              <a:t>WHO WE ARE</a:t>
            </a:r>
          </a:p>
        </p:txBody>
      </p:sp>
      <p:cxnSp>
        <p:nvCxnSpPr>
          <p:cNvPr id="7" name="Straight Connector 6"/>
          <p:cNvCxnSpPr/>
          <p:nvPr/>
        </p:nvCxnSpPr>
        <p:spPr>
          <a:xfrm>
            <a:off x="6399212" y="1219200"/>
            <a:ext cx="5789613" cy="0"/>
          </a:xfrm>
          <a:prstGeom prst="line">
            <a:avLst/>
          </a:prstGeom>
          <a:ln w="57150" cmpd="sng">
            <a:gradFill flip="none" rotWithShape="1">
              <a:gsLst>
                <a:gs pos="0">
                  <a:srgbClr val="3F71B0"/>
                </a:gs>
                <a:gs pos="100000">
                  <a:prstClr val="white"/>
                </a:gs>
              </a:gsLst>
              <a:path path="circle">
                <a:fillToRect l="100000" t="100000"/>
              </a:path>
              <a:tileRect r="-100000" b="-100000"/>
            </a:gradFill>
          </a:ln>
        </p:spPr>
        <p:style>
          <a:lnRef idx="2">
            <a:schemeClr val="accent1"/>
          </a:lnRef>
          <a:fillRef idx="0">
            <a:schemeClr val="accent1"/>
          </a:fillRef>
          <a:effectRef idx="1">
            <a:schemeClr val="accent1"/>
          </a:effectRef>
          <a:fontRef idx="minor">
            <a:schemeClr val="tx1"/>
          </a:fontRef>
        </p:style>
      </p:cxnSp>
      <p:pic>
        <p:nvPicPr>
          <p:cNvPr id="8" name="Picture 7"/>
          <p:cNvPicPr>
            <a:picLocks noChangeAspect="1"/>
          </p:cNvPicPr>
          <p:nvPr/>
        </p:nvPicPr>
        <p:blipFill>
          <a:blip r:embed="rId2"/>
          <a:stretch>
            <a:fillRect/>
          </a:stretch>
        </p:blipFill>
        <p:spPr>
          <a:xfrm>
            <a:off x="6815189" y="2057400"/>
            <a:ext cx="4918023" cy="4615376"/>
          </a:xfrm>
          <a:prstGeom prst="roundRect">
            <a:avLst>
              <a:gd name="adj" fmla="val 8594"/>
            </a:avLst>
          </a:prstGeom>
          <a:solidFill>
            <a:srgbClr val="FFFFFF">
              <a:shade val="85000"/>
            </a:srgbClr>
          </a:solidFill>
          <a:ln>
            <a:noFill/>
          </a:ln>
          <a:effectLst/>
        </p:spPr>
      </p:pic>
      <p:sp>
        <p:nvSpPr>
          <p:cNvPr id="10" name="TextBox 9"/>
          <p:cNvSpPr txBox="1"/>
          <p:nvPr/>
        </p:nvSpPr>
        <p:spPr>
          <a:xfrm>
            <a:off x="455612" y="1219200"/>
            <a:ext cx="5410200" cy="3477875"/>
          </a:xfrm>
          <a:prstGeom prst="rect">
            <a:avLst/>
          </a:prstGeom>
          <a:noFill/>
        </p:spPr>
        <p:txBody>
          <a:bodyPr wrap="square" rtlCol="0">
            <a:spAutoFit/>
          </a:bodyPr>
          <a:lstStyle/>
          <a:p>
            <a:pPr algn="just"/>
            <a:r>
              <a:rPr lang="en-US" sz="2000" dirty="0">
                <a:solidFill>
                  <a:srgbClr val="ADB7C3"/>
                </a:solidFill>
                <a:latin typeface="Corbel" panose="020B0503020204020204" pitchFamily="34" charset="0"/>
              </a:rPr>
              <a:t>The National Contract Management Association (NCMA), founded in 1959, is the world’s leading professional resource for those in the field of contract management.  The organization, which has over 20,000 members, is dedicated to the professional growth and educational advancement of procurement and acquisition personnel worldwide.  NCMA strives to serve and inform the profession it represents and to offer opportunities for the open exchange of ideas in neutral forums.</a:t>
            </a:r>
          </a:p>
        </p:txBody>
      </p:sp>
    </p:spTree>
    <p:extLst>
      <p:ext uri="{BB962C8B-B14F-4D97-AF65-F5344CB8AC3E}">
        <p14:creationId xmlns:p14="http://schemas.microsoft.com/office/powerpoint/2010/main" val="21391325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408612" y="420469"/>
            <a:ext cx="6170613" cy="646331"/>
          </a:xfrm>
          <a:prstGeom prst="rect">
            <a:avLst/>
          </a:prstGeom>
          <a:noFill/>
        </p:spPr>
        <p:txBody>
          <a:bodyPr wrap="square" rtlCol="0">
            <a:spAutoFit/>
          </a:bodyPr>
          <a:lstStyle/>
          <a:p>
            <a:pPr algn="r"/>
            <a:r>
              <a:rPr lang="en-US" sz="3600" dirty="0">
                <a:solidFill>
                  <a:srgbClr val="5581B8"/>
                </a:solidFill>
              </a:rPr>
              <a:t>Sponsorship</a:t>
            </a:r>
          </a:p>
        </p:txBody>
      </p:sp>
      <p:cxnSp>
        <p:nvCxnSpPr>
          <p:cNvPr id="8" name="Straight Connector 7"/>
          <p:cNvCxnSpPr/>
          <p:nvPr/>
        </p:nvCxnSpPr>
        <p:spPr>
          <a:xfrm>
            <a:off x="6399212" y="1219200"/>
            <a:ext cx="5789613" cy="0"/>
          </a:xfrm>
          <a:prstGeom prst="line">
            <a:avLst/>
          </a:prstGeom>
          <a:ln w="57150" cmpd="sng">
            <a:gradFill flip="none" rotWithShape="1">
              <a:gsLst>
                <a:gs pos="0">
                  <a:srgbClr val="3F71B0"/>
                </a:gs>
                <a:gs pos="100000">
                  <a:prstClr val="white"/>
                </a:gs>
              </a:gsLst>
              <a:path path="circle">
                <a:fillToRect l="100000" t="100000"/>
              </a:path>
              <a:tileRect r="-100000" b="-100000"/>
            </a:gradFill>
          </a:ln>
        </p:spPr>
        <p:style>
          <a:lnRef idx="2">
            <a:schemeClr val="accent1"/>
          </a:lnRef>
          <a:fillRef idx="0">
            <a:schemeClr val="accent1"/>
          </a:fillRef>
          <a:effectRef idx="1">
            <a:schemeClr val="accent1"/>
          </a:effectRef>
          <a:fontRef idx="minor">
            <a:schemeClr val="tx1"/>
          </a:fontRef>
        </p:style>
      </p:cxnSp>
      <p:sp>
        <p:nvSpPr>
          <p:cNvPr id="4" name="TextBox 3"/>
          <p:cNvSpPr txBox="1"/>
          <p:nvPr/>
        </p:nvSpPr>
        <p:spPr>
          <a:xfrm>
            <a:off x="0" y="1295408"/>
            <a:ext cx="12190412" cy="6036268"/>
          </a:xfrm>
          <a:prstGeom prst="rect">
            <a:avLst/>
          </a:prstGeom>
          <a:noFill/>
        </p:spPr>
        <p:txBody>
          <a:bodyPr wrap="square" rtlCol="0">
            <a:spAutoFit/>
          </a:bodyPr>
          <a:lstStyle/>
          <a:p>
            <a:pPr>
              <a:lnSpc>
                <a:spcPct val="107000"/>
              </a:lnSpc>
              <a:spcAft>
                <a:spcPts val="800"/>
              </a:spcAft>
            </a:pPr>
            <a:r>
              <a:rPr lang="en-US" sz="1600" dirty="0">
                <a:solidFill>
                  <a:srgbClr val="ADB7C3"/>
                </a:solidFill>
                <a:latin typeface="Corbel" panose="020B0503020204020204" pitchFamily="34" charset="0"/>
                <a:ea typeface="Calibri" panose="020F0502020204030204" pitchFamily="34" charset="0"/>
                <a:cs typeface="Times New Roman" panose="02020603050405020304" pitchFamily="18" charset="0"/>
              </a:rPr>
              <a:t>As NCMA ambitions grow to support for our local procurement community through scholarships, training workshops, and guidance; the necessity for the local community to get involved has never been greater.</a:t>
            </a:r>
          </a:p>
          <a:p>
            <a:pPr>
              <a:lnSpc>
                <a:spcPct val="107000"/>
              </a:lnSpc>
              <a:spcAft>
                <a:spcPts val="800"/>
              </a:spcAft>
            </a:pPr>
            <a:r>
              <a:rPr lang="en-US" sz="1600" dirty="0">
                <a:solidFill>
                  <a:srgbClr val="ADB7C3"/>
                </a:solidFill>
                <a:latin typeface="Corbel" panose="020B0503020204020204" pitchFamily="34" charset="0"/>
                <a:ea typeface="Calibri" panose="020F0502020204030204" pitchFamily="34" charset="0"/>
                <a:cs typeface="Times New Roman" panose="02020603050405020304" pitchFamily="18" charset="0"/>
              </a:rPr>
              <a:t>Seize your opportunity to make a difference in a big way!  This all-new Sponsorship Program has been developed to accomplish several objectives. </a:t>
            </a:r>
          </a:p>
          <a:p>
            <a:pPr marL="800100" lvl="1" indent="-342900">
              <a:lnSpc>
                <a:spcPct val="107000"/>
              </a:lnSpc>
              <a:spcAft>
                <a:spcPts val="500"/>
              </a:spcAft>
              <a:buFont typeface="Symbol" panose="05050102010706020507" pitchFamily="18" charset="2"/>
              <a:buChar char=""/>
            </a:pPr>
            <a:r>
              <a:rPr lang="en-US" sz="1600" b="1" u="sng" dirty="0">
                <a:solidFill>
                  <a:srgbClr val="ADB7C3"/>
                </a:solidFill>
                <a:latin typeface="Corbel" panose="020B0503020204020204" pitchFamily="34" charset="0"/>
                <a:ea typeface="Calibri" panose="020F0502020204030204" pitchFamily="34" charset="0"/>
                <a:cs typeface="Times New Roman" panose="02020603050405020304" pitchFamily="18" charset="0"/>
              </a:rPr>
              <a:t>Raise funds</a:t>
            </a:r>
            <a:r>
              <a:rPr lang="en-US" sz="1600" b="1" dirty="0">
                <a:solidFill>
                  <a:srgbClr val="ADB7C3"/>
                </a:solidFill>
                <a:latin typeface="Corbel" panose="020B0503020204020204" pitchFamily="34" charset="0"/>
                <a:ea typeface="Calibri" panose="020F0502020204030204" pitchFamily="34" charset="0"/>
                <a:cs typeface="Times New Roman" panose="02020603050405020304" pitchFamily="18" charset="0"/>
              </a:rPr>
              <a:t> </a:t>
            </a:r>
            <a:r>
              <a:rPr lang="en-US" sz="1600" dirty="0">
                <a:solidFill>
                  <a:srgbClr val="ADB7C3"/>
                </a:solidFill>
                <a:latin typeface="Corbel" panose="020B0503020204020204" pitchFamily="34" charset="0"/>
                <a:ea typeface="Calibri" panose="020F0502020204030204" pitchFamily="34" charset="0"/>
                <a:cs typeface="Times New Roman" panose="02020603050405020304" pitchFamily="18" charset="0"/>
              </a:rPr>
              <a:t>to fuel the passion and growth of our chapter through things like the Scholarship Program, Training Program, and our overall objective to better support our community and members.</a:t>
            </a:r>
          </a:p>
          <a:p>
            <a:pPr marL="800100" lvl="1" indent="-342900">
              <a:lnSpc>
                <a:spcPct val="107000"/>
              </a:lnSpc>
              <a:spcAft>
                <a:spcPts val="500"/>
              </a:spcAft>
              <a:buFont typeface="Symbol" panose="05050102010706020507" pitchFamily="18" charset="2"/>
              <a:buChar char=""/>
            </a:pPr>
            <a:r>
              <a:rPr lang="en-US" sz="1600" b="1" u="sng" dirty="0">
                <a:solidFill>
                  <a:srgbClr val="ADB7C3"/>
                </a:solidFill>
                <a:latin typeface="Corbel" panose="020B0503020204020204" pitchFamily="34" charset="0"/>
                <a:ea typeface="Calibri" panose="020F0502020204030204" pitchFamily="34" charset="0"/>
                <a:cs typeface="Times New Roman" panose="02020603050405020304" pitchFamily="18" charset="0"/>
              </a:rPr>
              <a:t>Create excitement</a:t>
            </a:r>
            <a:r>
              <a:rPr lang="en-US" sz="1600" b="1" dirty="0">
                <a:solidFill>
                  <a:srgbClr val="ADB7C3"/>
                </a:solidFill>
                <a:latin typeface="Corbel" panose="020B0503020204020204" pitchFamily="34" charset="0"/>
                <a:ea typeface="Calibri" panose="020F0502020204030204" pitchFamily="34" charset="0"/>
                <a:cs typeface="Times New Roman" panose="02020603050405020304" pitchFamily="18" charset="0"/>
              </a:rPr>
              <a:t> </a:t>
            </a:r>
            <a:r>
              <a:rPr lang="en-US" sz="1600" dirty="0">
                <a:solidFill>
                  <a:srgbClr val="ADB7C3"/>
                </a:solidFill>
                <a:latin typeface="Corbel" panose="020B0503020204020204" pitchFamily="34" charset="0"/>
                <a:ea typeface="Calibri" panose="020F0502020204030204" pitchFamily="34" charset="0"/>
                <a:cs typeface="Times New Roman" panose="02020603050405020304" pitchFamily="18" charset="0"/>
              </a:rPr>
              <a:t>within our local community to get more people involved and increase our memberships.</a:t>
            </a:r>
          </a:p>
          <a:p>
            <a:pPr marL="800100" lvl="1" indent="-342900">
              <a:lnSpc>
                <a:spcPct val="107000"/>
              </a:lnSpc>
              <a:spcAft>
                <a:spcPts val="500"/>
              </a:spcAft>
              <a:buFont typeface="Symbol" panose="05050102010706020507" pitchFamily="18" charset="2"/>
              <a:buChar char=""/>
            </a:pPr>
            <a:r>
              <a:rPr lang="en-US" sz="1600" b="1" u="sng" dirty="0">
                <a:solidFill>
                  <a:srgbClr val="ADB7C3"/>
                </a:solidFill>
                <a:latin typeface="Corbel" panose="020B0503020204020204" pitchFamily="34" charset="0"/>
                <a:ea typeface="Calibri" panose="020F0502020204030204" pitchFamily="34" charset="0"/>
                <a:cs typeface="Times New Roman" panose="02020603050405020304" pitchFamily="18" charset="0"/>
              </a:rPr>
              <a:t>Provide incentive</a:t>
            </a:r>
            <a:r>
              <a:rPr lang="en-US" sz="1600" b="1" dirty="0">
                <a:solidFill>
                  <a:srgbClr val="ADB7C3"/>
                </a:solidFill>
                <a:latin typeface="Corbel" panose="020B0503020204020204" pitchFamily="34" charset="0"/>
                <a:ea typeface="Calibri" panose="020F0502020204030204" pitchFamily="34" charset="0"/>
                <a:cs typeface="Times New Roman" panose="02020603050405020304" pitchFamily="18" charset="0"/>
              </a:rPr>
              <a:t> </a:t>
            </a:r>
            <a:r>
              <a:rPr lang="en-US" sz="1600" dirty="0">
                <a:solidFill>
                  <a:srgbClr val="ADB7C3"/>
                </a:solidFill>
                <a:latin typeface="Corbel" panose="020B0503020204020204" pitchFamily="34" charset="0"/>
                <a:ea typeface="Calibri" panose="020F0502020204030204" pitchFamily="34" charset="0"/>
                <a:cs typeface="Times New Roman" panose="02020603050405020304" pitchFamily="18" charset="0"/>
              </a:rPr>
              <a:t>for new federal and private agencies to learn more about NCMA, its history, its mission statement, and how their participation can be beneficial to all.</a:t>
            </a:r>
          </a:p>
          <a:p>
            <a:pPr>
              <a:lnSpc>
                <a:spcPct val="107000"/>
              </a:lnSpc>
              <a:spcAft>
                <a:spcPts val="800"/>
              </a:spcAft>
            </a:pPr>
            <a:r>
              <a:rPr lang="en-US" sz="1600" dirty="0">
                <a:solidFill>
                  <a:srgbClr val="ADB7C3"/>
                </a:solidFill>
                <a:latin typeface="Corbel" panose="020B0503020204020204" pitchFamily="34" charset="0"/>
                <a:ea typeface="Calibri" panose="020F0502020204030204" pitchFamily="34" charset="0"/>
                <a:cs typeface="Times New Roman" panose="02020603050405020304" pitchFamily="18" charset="0"/>
              </a:rPr>
              <a:t>The Sponsorship Program will be structured into (4) levels for a program year. </a:t>
            </a:r>
          </a:p>
          <a:p>
            <a:pPr marL="800100" marR="0" lvl="1" indent="-342900" algn="l" defTabSz="914400" rtl="0" eaLnBrk="1" fontAlgn="auto" latinLnBrk="0" hangingPunct="1">
              <a:lnSpc>
                <a:spcPct val="107000"/>
              </a:lnSpc>
              <a:spcBef>
                <a:spcPts val="0"/>
              </a:spcBef>
              <a:spcAft>
                <a:spcPts val="500"/>
              </a:spcAft>
              <a:buClrTx/>
              <a:buSzTx/>
              <a:buFont typeface="Arial"/>
              <a:buChar char="•"/>
              <a:tabLst/>
              <a:defRPr/>
            </a:pPr>
            <a:r>
              <a:rPr lang="en-US" sz="1600" dirty="0">
                <a:solidFill>
                  <a:srgbClr val="ADB7C3"/>
                </a:solidFill>
                <a:latin typeface="Corbel" panose="020B0503020204020204" pitchFamily="34" charset="0"/>
                <a:ea typeface="Calibri" panose="020F0502020204030204" pitchFamily="34" charset="0"/>
                <a:cs typeface="Times New Roman" panose="02020603050405020304" pitchFamily="18" charset="0"/>
              </a:rPr>
              <a:t>Platinum--$2,500.00 for a single event or $6,000.00 for the entire program year.</a:t>
            </a:r>
            <a:endParaRPr kumimoji="0" lang="en-US" sz="1600" b="0" i="0" u="none" strike="noStrike" kern="1200" cap="none" spc="0" normalizeH="0" baseline="0" noProof="0" dirty="0">
              <a:ln>
                <a:noFill/>
              </a:ln>
              <a:solidFill>
                <a:srgbClr val="ADB7C3"/>
              </a:solidFill>
              <a:effectLst/>
              <a:uLnTx/>
              <a:uFillTx/>
              <a:latin typeface="Corbel" panose="020B0503020204020204" pitchFamily="34" charset="0"/>
              <a:ea typeface="Calibri" panose="020F0502020204030204" pitchFamily="34" charset="0"/>
              <a:cs typeface="Times New Roman" panose="02020603050405020304" pitchFamily="18" charset="0"/>
            </a:endParaRPr>
          </a:p>
          <a:p>
            <a:pPr marL="800100" marR="0" lvl="1" indent="-342900" algn="l" defTabSz="914400" rtl="0" eaLnBrk="1" fontAlgn="auto" latinLnBrk="0" hangingPunct="1">
              <a:lnSpc>
                <a:spcPct val="107000"/>
              </a:lnSpc>
              <a:spcBef>
                <a:spcPts val="0"/>
              </a:spcBef>
              <a:spcAft>
                <a:spcPts val="500"/>
              </a:spcAft>
              <a:buClrTx/>
              <a:buSzTx/>
              <a:buFont typeface="Arial"/>
              <a:buChar char="•"/>
              <a:tabLst/>
              <a:defRPr/>
            </a:pPr>
            <a:r>
              <a:rPr kumimoji="0" lang="en-US" sz="1600" b="0" i="0" u="none" strike="noStrike" kern="1200" cap="none" spc="0" normalizeH="0" baseline="0" noProof="0" dirty="0">
                <a:ln>
                  <a:noFill/>
                </a:ln>
                <a:solidFill>
                  <a:srgbClr val="ADB7C3"/>
                </a:solidFill>
                <a:effectLst/>
                <a:uLnTx/>
                <a:uFillTx/>
                <a:latin typeface="Corbel" panose="020B0503020204020204" pitchFamily="34" charset="0"/>
                <a:ea typeface="Calibri" panose="020F0502020204030204" pitchFamily="34" charset="0"/>
                <a:cs typeface="Times New Roman" panose="02020603050405020304" pitchFamily="18" charset="0"/>
              </a:rPr>
              <a:t>Gold--$1,500.00 for a single event or $4,000.00 for the entire program year. </a:t>
            </a:r>
            <a:endParaRPr lang="en-US" sz="1600" dirty="0">
              <a:solidFill>
                <a:srgbClr val="ADB7C3"/>
              </a:solidFill>
              <a:latin typeface="Corbel" panose="020B0503020204020204" pitchFamily="34" charset="0"/>
              <a:ea typeface="Calibri" panose="020F0502020204030204" pitchFamily="34" charset="0"/>
              <a:cs typeface="Times New Roman" panose="02020603050405020304" pitchFamily="18" charset="0"/>
            </a:endParaRPr>
          </a:p>
          <a:p>
            <a:pPr marL="800100" lvl="1" indent="-342900">
              <a:lnSpc>
                <a:spcPct val="107000"/>
              </a:lnSpc>
              <a:spcAft>
                <a:spcPts val="500"/>
              </a:spcAft>
              <a:buFont typeface="Arial"/>
              <a:buChar char="•"/>
            </a:pPr>
            <a:r>
              <a:rPr lang="en-US" sz="1600" dirty="0">
                <a:solidFill>
                  <a:srgbClr val="ADB7C3"/>
                </a:solidFill>
                <a:latin typeface="Corbel" panose="020B0503020204020204" pitchFamily="34" charset="0"/>
                <a:ea typeface="Calibri" panose="020F0502020204030204" pitchFamily="34" charset="0"/>
                <a:cs typeface="Times New Roman" panose="02020603050405020304" pitchFamily="18" charset="0"/>
              </a:rPr>
              <a:t>Silver--$500.00 for a single event or $2,000.00 for the entire program year. </a:t>
            </a:r>
          </a:p>
          <a:p>
            <a:pPr marL="800100" lvl="1" indent="-342900">
              <a:lnSpc>
                <a:spcPct val="107000"/>
              </a:lnSpc>
              <a:spcAft>
                <a:spcPts val="500"/>
              </a:spcAft>
              <a:buFont typeface="Arial"/>
              <a:buChar char="•"/>
            </a:pPr>
            <a:r>
              <a:rPr lang="en-US" sz="1600" dirty="0">
                <a:solidFill>
                  <a:srgbClr val="ADB7C3"/>
                </a:solidFill>
                <a:latin typeface="Corbel" panose="020B0503020204020204" pitchFamily="34" charset="0"/>
                <a:ea typeface="Calibri" panose="020F0502020204030204" pitchFamily="34" charset="0"/>
                <a:cs typeface="Times New Roman" panose="02020603050405020304" pitchFamily="18" charset="0"/>
              </a:rPr>
              <a:t>In-kind—Breakfast or Networking events. </a:t>
            </a:r>
          </a:p>
          <a:p>
            <a:pPr>
              <a:lnSpc>
                <a:spcPct val="115000"/>
              </a:lnSpc>
              <a:spcAft>
                <a:spcPts val="1000"/>
              </a:spcAft>
            </a:pPr>
            <a:endParaRPr lang="en-US" sz="1600" dirty="0">
              <a:solidFill>
                <a:srgbClr val="ADB7C3"/>
              </a:solidFill>
              <a:latin typeface="Corbel" panose="020B050302020402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US" sz="1600" dirty="0">
                <a:solidFill>
                  <a:srgbClr val="ADB7C3"/>
                </a:solidFill>
                <a:latin typeface="Corbel" panose="020B0503020204020204" pitchFamily="34" charset="0"/>
                <a:ea typeface="Calibri" panose="020F0502020204030204" pitchFamily="34" charset="0"/>
                <a:cs typeface="Times New Roman" panose="02020603050405020304" pitchFamily="18" charset="0"/>
              </a:rPr>
              <a:t>ACT NOW! Don’t miss your chance to be a vital part of strengthening our community and its contracting professionals.</a:t>
            </a:r>
          </a:p>
          <a:p>
            <a:pPr>
              <a:lnSpc>
                <a:spcPct val="107000"/>
              </a:lnSpc>
              <a:spcAft>
                <a:spcPts val="800"/>
              </a:spcAft>
            </a:pPr>
            <a:endParaRPr lang="en-US" dirty="0">
              <a:solidFill>
                <a:srgbClr val="ADB7C3"/>
              </a:solidFill>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1062068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065212" y="1046795"/>
            <a:ext cx="10820400" cy="6097438"/>
          </a:xfrm>
          <a:prstGeom prst="rect">
            <a:avLst/>
          </a:prstGeom>
        </p:spPr>
        <p:txBody>
          <a:bodyPr wrap="square">
            <a:spAutoFit/>
          </a:bodyPr>
          <a:lstStyle/>
          <a:p>
            <a:pPr algn="just">
              <a:lnSpc>
                <a:spcPct val="115000"/>
              </a:lnSpc>
              <a:spcBef>
                <a:spcPts val="300"/>
              </a:spcBef>
              <a:spcAft>
                <a:spcPts val="600"/>
              </a:spcAft>
            </a:pPr>
            <a:endParaRPr lang="en-US" sz="1200" b="1" i="1" u="sng" dirty="0">
              <a:solidFill>
                <a:srgbClr val="3F71B0"/>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Bef>
                <a:spcPts val="300"/>
              </a:spcBef>
              <a:spcAft>
                <a:spcPts val="600"/>
              </a:spcAft>
            </a:pPr>
            <a:r>
              <a:rPr lang="en-US" sz="1400" b="1" i="1" u="sng" dirty="0">
                <a:solidFill>
                  <a:srgbClr val="3F71B0"/>
                </a:solidFill>
                <a:latin typeface="Corbel" panose="020B0503020204020204" pitchFamily="34" charset="0"/>
                <a:ea typeface="Calibri" panose="020F0502020204030204" pitchFamily="34" charset="0"/>
                <a:cs typeface="Times New Roman" panose="02020603050405020304" pitchFamily="18" charset="0"/>
              </a:rPr>
              <a:t>Platinum Sponsorship Level--$2,500.00 for single event or $6,000,00 for the entire program year</a:t>
            </a:r>
            <a:endParaRPr lang="en-US" sz="1400" i="1" u="sng" dirty="0">
              <a:solidFill>
                <a:srgbClr val="3F71B0"/>
              </a:solidFill>
              <a:latin typeface="Corbel" panose="020B050302020402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1400" i="1" dirty="0">
                <a:solidFill>
                  <a:srgbClr val="ADB7C3"/>
                </a:solidFill>
                <a:latin typeface="Corbel" panose="020B0503020204020204" pitchFamily="34" charset="0"/>
                <a:ea typeface="Calibri" panose="020F0502020204030204" pitchFamily="34" charset="0"/>
                <a:cs typeface="Times New Roman" panose="02020603050405020304" pitchFamily="18" charset="0"/>
              </a:rPr>
              <a:t>Speaker Introduction at dinner meeting of choice.</a:t>
            </a:r>
          </a:p>
          <a:p>
            <a:pPr marL="342900" marR="0" lvl="0" indent="-342900">
              <a:lnSpc>
                <a:spcPct val="115000"/>
              </a:lnSpc>
              <a:spcBef>
                <a:spcPts val="0"/>
              </a:spcBef>
              <a:spcAft>
                <a:spcPts val="0"/>
              </a:spcAft>
              <a:buFont typeface="Symbol" panose="05050102010706020507" pitchFamily="18" charset="2"/>
              <a:buChar char=""/>
            </a:pPr>
            <a:r>
              <a:rPr lang="en-US" sz="1400" i="1" dirty="0">
                <a:solidFill>
                  <a:srgbClr val="ADB7C3"/>
                </a:solidFill>
                <a:latin typeface="Corbel" panose="020B0503020204020204" pitchFamily="34" charset="0"/>
                <a:ea typeface="Calibri" panose="020F0502020204030204" pitchFamily="34" charset="0"/>
                <a:cs typeface="Times New Roman" panose="02020603050405020304" pitchFamily="18" charset="0"/>
              </a:rPr>
              <a:t>Sponsor displays a  Company Banner at dinner meetings. </a:t>
            </a:r>
          </a:p>
          <a:p>
            <a:pPr marL="342900" marR="0" lvl="0" indent="-342900">
              <a:lnSpc>
                <a:spcPct val="115000"/>
              </a:lnSpc>
              <a:spcBef>
                <a:spcPts val="0"/>
              </a:spcBef>
              <a:spcAft>
                <a:spcPts val="0"/>
              </a:spcAft>
              <a:buFont typeface="Symbol" panose="05050102010706020507" pitchFamily="18" charset="2"/>
              <a:buChar char=""/>
            </a:pPr>
            <a:r>
              <a:rPr lang="en-US" sz="1400" i="1" dirty="0">
                <a:solidFill>
                  <a:srgbClr val="ADB7C3"/>
                </a:solidFill>
                <a:latin typeface="Corbel" panose="020B0503020204020204" pitchFamily="34" charset="0"/>
                <a:ea typeface="Calibri" panose="020F0502020204030204" pitchFamily="34" charset="0"/>
                <a:cs typeface="Times New Roman" panose="02020603050405020304" pitchFamily="18" charset="0"/>
              </a:rPr>
              <a:t>Sponsor will receive four (4) complimentary dinner tickets for each meeting with additional guests at the member rate.   Note:  This applies only to entire program year sponsorships and excludes the all-day NES Seminars.</a:t>
            </a:r>
          </a:p>
          <a:p>
            <a:pPr marL="342900" marR="0" lvl="0" indent="-342900" algn="l" defTabSz="914400" rtl="0" eaLnBrk="1" fontAlgn="auto" latinLnBrk="0" hangingPunct="1">
              <a:lnSpc>
                <a:spcPct val="100000"/>
              </a:lnSpc>
              <a:spcBef>
                <a:spcPts val="0"/>
              </a:spcBef>
              <a:spcAft>
                <a:spcPts val="0"/>
              </a:spcAft>
              <a:buClrTx/>
              <a:buSzTx/>
              <a:buFont typeface="Symbol" panose="05050102010706020507" pitchFamily="18" charset="2"/>
              <a:buChar char=""/>
              <a:tabLst/>
              <a:defRPr/>
            </a:pPr>
            <a:r>
              <a:rPr kumimoji="0" lang="en-US" sz="1400" b="0" i="1" u="none" strike="noStrike" kern="1200" cap="none" spc="0" normalizeH="0" baseline="0" noProof="0" dirty="0">
                <a:ln>
                  <a:noFill/>
                </a:ln>
                <a:solidFill>
                  <a:srgbClr val="ADB7C3"/>
                </a:solidFill>
                <a:effectLst/>
                <a:uLnTx/>
                <a:uFillTx/>
                <a:latin typeface="Corbel" panose="020B0503020204020204" pitchFamily="34" charset="0"/>
                <a:ea typeface="Calibri" panose="020F0502020204030204" pitchFamily="34" charset="0"/>
                <a:cs typeface="Times New Roman" panose="02020603050405020304" pitchFamily="18" charset="0"/>
              </a:rPr>
              <a:t>Display of company logo and website on NCMA Bethesda webpage. </a:t>
            </a:r>
            <a:endParaRPr lang="en-US" sz="1400" i="1" dirty="0">
              <a:solidFill>
                <a:srgbClr val="ADB7C3"/>
              </a:solidFill>
              <a:latin typeface="Corbel" panose="020B050302020402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400" i="1" dirty="0">
                <a:solidFill>
                  <a:srgbClr val="ADB7C3"/>
                </a:solidFill>
                <a:latin typeface="Corbel" panose="020B0503020204020204" pitchFamily="34" charset="0"/>
                <a:ea typeface="Calibri" panose="020F0502020204030204" pitchFamily="34" charset="0"/>
                <a:cs typeface="Times New Roman" panose="02020603050405020304" pitchFamily="18" charset="0"/>
              </a:rPr>
              <a:t>Opportunity to leave literature at dinner events. </a:t>
            </a:r>
            <a:r>
              <a:rPr kumimoji="0" lang="en-US" sz="1400" b="0" i="1" u="none" strike="noStrike" kern="1200" cap="none" spc="0" normalizeH="0" baseline="0" noProof="0" dirty="0">
                <a:ln>
                  <a:noFill/>
                </a:ln>
                <a:solidFill>
                  <a:srgbClr val="ADB7C3"/>
                </a:solidFill>
                <a:effectLst/>
                <a:uLnTx/>
                <a:uFillTx/>
                <a:latin typeface="Corbel" panose="020B0503020204020204" pitchFamily="34" charset="0"/>
                <a:ea typeface="Calibri" panose="020F0502020204030204" pitchFamily="34" charset="0"/>
                <a:cs typeface="Times New Roman" panose="02020603050405020304" pitchFamily="18" charset="0"/>
              </a:rPr>
              <a:t> </a:t>
            </a:r>
            <a:endParaRPr lang="en-US" sz="1400" i="1" dirty="0">
              <a:solidFill>
                <a:srgbClr val="ADB7C3"/>
              </a:solidFill>
              <a:latin typeface="Corbel" panose="020B0503020204020204" pitchFamily="34"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15000"/>
              </a:lnSpc>
              <a:spcBef>
                <a:spcPts val="300"/>
              </a:spcBef>
              <a:spcAft>
                <a:spcPts val="600"/>
              </a:spcAft>
              <a:buClrTx/>
              <a:buSzTx/>
              <a:buFontTx/>
              <a:buNone/>
              <a:tabLst/>
              <a:defRPr/>
            </a:pPr>
            <a:r>
              <a:rPr kumimoji="0" lang="en-US" sz="1400" b="1" i="1" u="sng" strike="noStrike" kern="1200" cap="none" spc="0" normalizeH="0" baseline="0" noProof="0" dirty="0">
                <a:ln>
                  <a:noFill/>
                </a:ln>
                <a:solidFill>
                  <a:srgbClr val="3F71B0"/>
                </a:solidFill>
                <a:effectLst/>
                <a:uLnTx/>
                <a:uFillTx/>
                <a:latin typeface="Corbel" panose="020B0503020204020204" pitchFamily="34" charset="0"/>
                <a:ea typeface="Calibri" panose="020F0502020204030204" pitchFamily="34" charset="0"/>
                <a:cs typeface="Times New Roman" panose="02020603050405020304" pitchFamily="18" charset="0"/>
              </a:rPr>
              <a:t>Gold  Sponsorship Level --$1,500.00 for a single event or $4,000.00 for the entire program year</a:t>
            </a:r>
          </a:p>
          <a:p>
            <a:pPr marL="342900" marR="0" lvl="0" indent="-342900" algn="l" defTabSz="914400" rtl="0" eaLnBrk="1" fontAlgn="auto" latinLnBrk="0" hangingPunct="1">
              <a:lnSpc>
                <a:spcPct val="115000"/>
              </a:lnSpc>
              <a:spcBef>
                <a:spcPts val="0"/>
              </a:spcBef>
              <a:spcAft>
                <a:spcPts val="0"/>
              </a:spcAft>
              <a:buClrTx/>
              <a:buSzTx/>
              <a:buFont typeface="Symbol" panose="05050102010706020507" pitchFamily="18" charset="2"/>
              <a:buChar char=""/>
              <a:tabLst/>
              <a:defRPr/>
            </a:pPr>
            <a:r>
              <a:rPr kumimoji="0" lang="en-US" sz="1400" b="0" i="1" u="none" strike="noStrike" kern="1200" cap="none" spc="0" normalizeH="0" baseline="0" noProof="0" dirty="0">
                <a:ln>
                  <a:noFill/>
                </a:ln>
                <a:solidFill>
                  <a:srgbClr val="ADB7C3"/>
                </a:solidFill>
                <a:effectLst/>
                <a:uLnTx/>
                <a:uFillTx/>
                <a:latin typeface="Corbel" panose="020B0503020204020204" pitchFamily="34" charset="0"/>
                <a:ea typeface="Calibri" panose="020F0502020204030204" pitchFamily="34" charset="0"/>
                <a:cs typeface="Times New Roman" panose="02020603050405020304" pitchFamily="18" charset="0"/>
              </a:rPr>
              <a:t>Sponsors displays a  Company Banner </a:t>
            </a:r>
            <a:r>
              <a:rPr lang="en-US" sz="1400" i="1" dirty="0">
                <a:solidFill>
                  <a:srgbClr val="ADB7C3"/>
                </a:solidFill>
                <a:latin typeface="Corbel" panose="020B0503020204020204" pitchFamily="34" charset="0"/>
                <a:ea typeface="Calibri" panose="020F0502020204030204" pitchFamily="34" charset="0"/>
                <a:cs typeface="Times New Roman" panose="02020603050405020304" pitchFamily="18" charset="0"/>
              </a:rPr>
              <a:t> at dinner meetings</a:t>
            </a:r>
            <a:r>
              <a:rPr kumimoji="0" lang="en-US" sz="1400" b="0" i="1" u="none" strike="noStrike" kern="1200" cap="none" spc="0" normalizeH="0" baseline="0" noProof="0" dirty="0">
                <a:ln>
                  <a:noFill/>
                </a:ln>
                <a:solidFill>
                  <a:srgbClr val="ADB7C3"/>
                </a:solidFill>
                <a:effectLst/>
                <a:uLnTx/>
                <a:uFillTx/>
                <a:latin typeface="Corbel" panose="020B0503020204020204" pitchFamily="34" charset="0"/>
                <a:ea typeface="Calibri" panose="020F0502020204030204" pitchFamily="34" charset="0"/>
                <a:cs typeface="Times New Roman" panose="02020603050405020304" pitchFamily="18" charset="0"/>
              </a:rPr>
              <a:t>. </a:t>
            </a:r>
          </a:p>
          <a:p>
            <a:pPr marL="342900" indent="-342900">
              <a:lnSpc>
                <a:spcPct val="115000"/>
              </a:lnSpc>
              <a:buFont typeface="Symbol" panose="05050102010706020507" pitchFamily="18" charset="2"/>
              <a:buChar char=""/>
              <a:defRPr/>
            </a:pPr>
            <a:r>
              <a:rPr lang="en-US" sz="1400" i="1" dirty="0">
                <a:solidFill>
                  <a:srgbClr val="ADB7C3"/>
                </a:solidFill>
                <a:latin typeface="Corbel" panose="020B0503020204020204" pitchFamily="34" charset="0"/>
                <a:ea typeface="Calibri" panose="020F0502020204030204" pitchFamily="34" charset="0"/>
                <a:cs typeface="Times New Roman" panose="02020603050405020304" pitchFamily="18" charset="0"/>
              </a:rPr>
              <a:t>Sponsor will receive three (3) complimentary dinner tickets for each meeting with additional guests at the member rate.  Note:  This applies only to entire program year sponsorships and excludes the all-day NES Seminars. </a:t>
            </a:r>
          </a:p>
          <a:p>
            <a:pPr marL="342900" marR="0" lvl="0" indent="-342900" algn="l" defTabSz="914400" rtl="0" eaLnBrk="1" fontAlgn="auto" latinLnBrk="0" hangingPunct="1">
              <a:lnSpc>
                <a:spcPct val="115000"/>
              </a:lnSpc>
              <a:spcBef>
                <a:spcPts val="0"/>
              </a:spcBef>
              <a:spcAft>
                <a:spcPts val="0"/>
              </a:spcAft>
              <a:buClrTx/>
              <a:buSzTx/>
              <a:buFont typeface="Symbol" panose="05050102010706020507" pitchFamily="18" charset="2"/>
              <a:buChar char=""/>
              <a:tabLst/>
              <a:defRPr/>
            </a:pPr>
            <a:r>
              <a:rPr kumimoji="0" lang="en-US" sz="1400" b="0" i="1" u="none" strike="noStrike" kern="1200" cap="none" spc="0" normalizeH="0" baseline="0" noProof="0" dirty="0">
                <a:ln>
                  <a:noFill/>
                </a:ln>
                <a:solidFill>
                  <a:srgbClr val="ADB7C3"/>
                </a:solidFill>
                <a:effectLst/>
                <a:uLnTx/>
                <a:uFillTx/>
                <a:latin typeface="Corbel" panose="020B0503020204020204" pitchFamily="34" charset="0"/>
                <a:ea typeface="Calibri" panose="020F0502020204030204" pitchFamily="34" charset="0"/>
                <a:cs typeface="Times New Roman" panose="02020603050405020304" pitchFamily="18" charset="0"/>
              </a:rPr>
              <a:t>Display of company logo and website on NCMA Bethesda webpage.  </a:t>
            </a:r>
          </a:p>
          <a:p>
            <a:pPr marL="342900" marR="0" lvl="0" indent="-342900" algn="l" defTabSz="914400" rtl="0" eaLnBrk="1" fontAlgn="auto" latinLnBrk="0" hangingPunct="1">
              <a:lnSpc>
                <a:spcPct val="100000"/>
              </a:lnSpc>
              <a:spcBef>
                <a:spcPts val="0"/>
              </a:spcBef>
              <a:spcAft>
                <a:spcPts val="0"/>
              </a:spcAft>
              <a:buClrTx/>
              <a:buSzTx/>
              <a:buFont typeface="Symbol" panose="05050102010706020507" pitchFamily="18" charset="2"/>
              <a:buChar char=""/>
              <a:tabLst/>
              <a:defRPr/>
            </a:pPr>
            <a:r>
              <a:rPr kumimoji="0" lang="en-US" sz="1400" b="0" i="1" u="none" strike="noStrike" kern="1200" cap="none" spc="0" normalizeH="0" baseline="0" noProof="0" dirty="0">
                <a:ln>
                  <a:noFill/>
                </a:ln>
                <a:solidFill>
                  <a:srgbClr val="ADB7C3"/>
                </a:solidFill>
                <a:effectLst/>
                <a:uLnTx/>
                <a:uFillTx/>
                <a:latin typeface="Corbel" panose="020B0503020204020204" pitchFamily="34" charset="0"/>
                <a:ea typeface="Calibri" panose="020F0502020204030204" pitchFamily="34" charset="0"/>
                <a:cs typeface="Times New Roman" panose="02020603050405020304" pitchFamily="18" charset="0"/>
              </a:rPr>
              <a:t>Opportunity to leave literature at dinner events</a:t>
            </a:r>
            <a:endParaRPr kumimoji="0" lang="en-US" sz="1400" b="1" i="1" u="sng" strike="noStrike" kern="1200" cap="none" spc="0" normalizeH="0" baseline="0" noProof="0" dirty="0">
              <a:ln>
                <a:noFill/>
              </a:ln>
              <a:solidFill>
                <a:srgbClr val="3F71B0"/>
              </a:solidFill>
              <a:effectLst/>
              <a:uLnTx/>
              <a:uFillTx/>
              <a:latin typeface="Corbel" panose="020B0503020204020204" pitchFamily="34"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15000"/>
              </a:lnSpc>
              <a:spcBef>
                <a:spcPts val="300"/>
              </a:spcBef>
              <a:spcAft>
                <a:spcPts val="600"/>
              </a:spcAft>
              <a:buClrTx/>
              <a:buSzTx/>
              <a:buFontTx/>
              <a:buNone/>
              <a:tabLst/>
              <a:defRPr/>
            </a:pPr>
            <a:r>
              <a:rPr lang="en-US" sz="1400" b="1" i="1" u="sng" dirty="0">
                <a:solidFill>
                  <a:srgbClr val="3F71B0"/>
                </a:solidFill>
                <a:latin typeface="Corbel" panose="020B0503020204020204" pitchFamily="34" charset="0"/>
                <a:ea typeface="Calibri" panose="020F0502020204030204" pitchFamily="34" charset="0"/>
                <a:cs typeface="Times New Roman" panose="02020603050405020304" pitchFamily="18" charset="0"/>
              </a:rPr>
              <a:t>Silver  Sponsorship Level --$500.00 for a single event or $2,000.00 for the entire program year     </a:t>
            </a:r>
          </a:p>
          <a:p>
            <a:pPr marL="342900" marR="0" lvl="0" indent="-342900" algn="l" defTabSz="914400" rtl="0" eaLnBrk="1" fontAlgn="auto" latinLnBrk="0" hangingPunct="1">
              <a:lnSpc>
                <a:spcPct val="100000"/>
              </a:lnSpc>
              <a:spcBef>
                <a:spcPts val="0"/>
              </a:spcBef>
              <a:spcAft>
                <a:spcPts val="0"/>
              </a:spcAft>
              <a:buClrTx/>
              <a:buSzTx/>
              <a:buFont typeface="Symbol" panose="05050102010706020507" pitchFamily="18" charset="2"/>
              <a:buChar char=""/>
              <a:tabLst/>
              <a:defRPr/>
            </a:pPr>
            <a:r>
              <a:rPr kumimoji="0" lang="en-US" sz="1400" b="0" i="1" u="none" strike="noStrike" kern="1200" cap="none" spc="0" normalizeH="0" baseline="0" noProof="0" dirty="0">
                <a:ln>
                  <a:noFill/>
                </a:ln>
                <a:solidFill>
                  <a:srgbClr val="ADB7C3"/>
                </a:solidFill>
                <a:effectLst/>
                <a:uLnTx/>
                <a:uFillTx/>
                <a:latin typeface="Corbel" panose="020B0503020204020204" pitchFamily="34" charset="0"/>
                <a:ea typeface="Calibri" panose="020F0502020204030204" pitchFamily="34" charset="0"/>
                <a:cs typeface="Times New Roman" panose="02020603050405020304" pitchFamily="18" charset="0"/>
              </a:rPr>
              <a:t>Display of company logo and website on NCMA Bethesda webpage.  </a:t>
            </a:r>
          </a:p>
          <a:p>
            <a:pPr marL="342900" indent="-342900">
              <a:lnSpc>
                <a:spcPct val="115000"/>
              </a:lnSpc>
              <a:buFont typeface="Symbol" panose="05050102010706020507" pitchFamily="18" charset="2"/>
              <a:buChar char=""/>
              <a:defRPr/>
            </a:pPr>
            <a:r>
              <a:rPr lang="en-US" sz="1400" i="1" dirty="0">
                <a:solidFill>
                  <a:srgbClr val="ADB7C3"/>
                </a:solidFill>
                <a:latin typeface="Corbel" panose="020B0503020204020204" pitchFamily="34" charset="0"/>
                <a:ea typeface="Calibri" panose="020F0502020204030204" pitchFamily="34" charset="0"/>
                <a:cs typeface="Times New Roman" panose="02020603050405020304" pitchFamily="18" charset="0"/>
              </a:rPr>
              <a:t>Sponsor will receive two (2) complimentary dinner tickets for each meeting with additional guests at the member rate</a:t>
            </a:r>
            <a:r>
              <a:rPr lang="en-US" sz="1400" i="1">
                <a:solidFill>
                  <a:srgbClr val="ADB7C3"/>
                </a:solidFill>
                <a:latin typeface="Corbel" panose="020B0503020204020204" pitchFamily="34" charset="0"/>
                <a:ea typeface="Calibri" panose="020F0502020204030204" pitchFamily="34" charset="0"/>
                <a:cs typeface="Times New Roman" panose="02020603050405020304" pitchFamily="18" charset="0"/>
              </a:rPr>
              <a:t>.  Note</a:t>
            </a:r>
            <a:r>
              <a:rPr lang="en-US" sz="1400" i="1" dirty="0">
                <a:solidFill>
                  <a:srgbClr val="ADB7C3"/>
                </a:solidFill>
                <a:latin typeface="Corbel" panose="020B0503020204020204" pitchFamily="34" charset="0"/>
                <a:ea typeface="Calibri" panose="020F0502020204030204" pitchFamily="34" charset="0"/>
                <a:cs typeface="Times New Roman" panose="02020603050405020304" pitchFamily="18" charset="0"/>
              </a:rPr>
              <a:t>:  This applies only to entire program year sponsorships and excludes the all-day NES Seminars. </a:t>
            </a:r>
            <a:r>
              <a:rPr lang="en-US" sz="1400" b="1" i="1" u="sng" dirty="0">
                <a:solidFill>
                  <a:srgbClr val="3F71B0"/>
                </a:solidFill>
                <a:latin typeface="Corbel" panose="020B0503020204020204" pitchFamily="34" charset="0"/>
                <a:ea typeface="Calibri" panose="020F0502020204030204" pitchFamily="34" charset="0"/>
                <a:cs typeface="Times New Roman" panose="02020603050405020304" pitchFamily="18" charset="0"/>
              </a:rPr>
              <a:t>                                   </a:t>
            </a:r>
          </a:p>
          <a:p>
            <a:pPr marR="0" lvl="0">
              <a:spcBef>
                <a:spcPts val="0"/>
              </a:spcBef>
              <a:spcAft>
                <a:spcPts val="0"/>
              </a:spcAft>
            </a:pPr>
            <a:r>
              <a:rPr lang="en-US" sz="1400" dirty="0">
                <a:latin typeface="Corbel" panose="020B0503020204020204" pitchFamily="34" charset="0"/>
                <a:ea typeface="Calibri" panose="020F0502020204030204" pitchFamily="34" charset="0"/>
                <a:cs typeface="Times New Roman" panose="02020603050405020304" pitchFamily="18" charset="0"/>
              </a:rPr>
              <a:t> </a:t>
            </a:r>
            <a:r>
              <a:rPr lang="en-US" sz="1400" b="1" i="1" u="sng" dirty="0">
                <a:solidFill>
                  <a:srgbClr val="3F71B0"/>
                </a:solidFill>
                <a:latin typeface="Corbel" panose="020B0503020204020204" pitchFamily="34" charset="0"/>
                <a:ea typeface="Calibri" panose="020F0502020204030204" pitchFamily="34" charset="0"/>
                <a:cs typeface="Times New Roman" panose="02020603050405020304" pitchFamily="18" charset="0"/>
              </a:rPr>
              <a:t>In-kind Sponsorship---Breakfast or Networking Events  </a:t>
            </a:r>
            <a:endParaRPr lang="en-US" sz="1400" i="1" u="sng" dirty="0">
              <a:solidFill>
                <a:srgbClr val="3F71B0"/>
              </a:solidFill>
              <a:latin typeface="Corbel" panose="020B050302020402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1400" i="1" dirty="0">
                <a:solidFill>
                  <a:srgbClr val="ADB7C3"/>
                </a:solidFill>
                <a:latin typeface="Corbel" panose="020B0503020204020204" pitchFamily="34" charset="0"/>
                <a:ea typeface="Calibri" panose="020F0502020204030204" pitchFamily="34" charset="0"/>
                <a:cs typeface="Times New Roman" panose="02020603050405020304" pitchFamily="18" charset="0"/>
              </a:rPr>
              <a:t>Venue Partner:  Donate the host venue for the event; Beverage/Catering Partner: Provide food and drinks for the event; Gift Partner: Exclusive company to provide branded premium for the event.  </a:t>
            </a:r>
          </a:p>
          <a:p>
            <a:pPr marL="342900" marR="0" lvl="0" indent="-342900">
              <a:lnSpc>
                <a:spcPct val="115000"/>
              </a:lnSpc>
              <a:spcBef>
                <a:spcPts val="0"/>
              </a:spcBef>
              <a:spcAft>
                <a:spcPts val="1000"/>
              </a:spcAft>
              <a:buFont typeface="Symbol" panose="05050102010706020507" pitchFamily="18" charset="2"/>
              <a:buChar char=""/>
            </a:pPr>
            <a:r>
              <a:rPr lang="en-US" sz="1400" i="1" dirty="0">
                <a:solidFill>
                  <a:srgbClr val="ADB7C3"/>
                </a:solidFill>
                <a:latin typeface="Corbel" panose="020B0503020204020204" pitchFamily="34" charset="0"/>
                <a:ea typeface="Calibri" panose="020F0502020204030204" pitchFamily="34" charset="0"/>
                <a:cs typeface="Times New Roman" panose="02020603050405020304" pitchFamily="18" charset="0"/>
              </a:rPr>
              <a:t>In Kind-Sponsors receive– Social Media Shout Outs.    </a:t>
            </a:r>
          </a:p>
          <a:p>
            <a:pPr marR="0" lvl="0">
              <a:lnSpc>
                <a:spcPct val="115000"/>
              </a:lnSpc>
              <a:spcBef>
                <a:spcPts val="0"/>
              </a:spcBef>
              <a:spcAft>
                <a:spcPts val="1000"/>
              </a:spcAft>
            </a:pPr>
            <a:endParaRPr lang="en-US" sz="1200" i="1" dirty="0">
              <a:solidFill>
                <a:srgbClr val="ADB7C3"/>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TextBox 9"/>
          <p:cNvSpPr txBox="1"/>
          <p:nvPr/>
        </p:nvSpPr>
        <p:spPr>
          <a:xfrm>
            <a:off x="4722812" y="0"/>
            <a:ext cx="6856413" cy="1200329"/>
          </a:xfrm>
          <a:prstGeom prst="rect">
            <a:avLst/>
          </a:prstGeom>
          <a:noFill/>
        </p:spPr>
        <p:txBody>
          <a:bodyPr wrap="square" rtlCol="0">
            <a:spAutoFit/>
          </a:bodyPr>
          <a:lstStyle/>
          <a:p>
            <a:pPr algn="r"/>
            <a:r>
              <a:rPr lang="en-US" sz="3600" dirty="0">
                <a:solidFill>
                  <a:srgbClr val="5581B8"/>
                </a:solidFill>
              </a:rPr>
              <a:t>NCMA Bethesda Chapter Sponsorship Levels</a:t>
            </a:r>
          </a:p>
        </p:txBody>
      </p:sp>
      <p:cxnSp>
        <p:nvCxnSpPr>
          <p:cNvPr id="11" name="Straight Connector 10"/>
          <p:cNvCxnSpPr/>
          <p:nvPr/>
        </p:nvCxnSpPr>
        <p:spPr>
          <a:xfrm>
            <a:off x="6399212" y="1219200"/>
            <a:ext cx="5789613" cy="0"/>
          </a:xfrm>
          <a:prstGeom prst="line">
            <a:avLst/>
          </a:prstGeom>
          <a:ln w="57150" cmpd="sng">
            <a:gradFill flip="none" rotWithShape="1">
              <a:gsLst>
                <a:gs pos="0">
                  <a:srgbClr val="3F71B0"/>
                </a:gs>
                <a:gs pos="100000">
                  <a:prstClr val="white"/>
                </a:gs>
              </a:gsLst>
              <a:path path="circle">
                <a:fillToRect l="100000" t="100000"/>
              </a:path>
              <a:tileRect r="-100000" b="-100000"/>
            </a:gra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2069882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76200"/>
            <a:ext cx="12188825" cy="646331"/>
          </a:xfrm>
          <a:prstGeom prst="rect">
            <a:avLst/>
          </a:prstGeom>
          <a:noFill/>
        </p:spPr>
        <p:txBody>
          <a:bodyPr wrap="square" rtlCol="0">
            <a:spAutoFit/>
          </a:bodyPr>
          <a:lstStyle/>
          <a:p>
            <a:pPr algn="ctr"/>
            <a:r>
              <a:rPr lang="en-US" sz="3600" b="1" dirty="0">
                <a:solidFill>
                  <a:srgbClr val="ADB7C3"/>
                </a:solidFill>
              </a:rPr>
              <a:t>JOIN OUR CURRENT SPONSORS</a:t>
            </a:r>
          </a:p>
        </p:txBody>
      </p:sp>
      <p:sp>
        <p:nvSpPr>
          <p:cNvPr id="16" name="Rectangle 15"/>
          <p:cNvSpPr/>
          <p:nvPr/>
        </p:nvSpPr>
        <p:spPr>
          <a:xfrm>
            <a:off x="0" y="5867400"/>
            <a:ext cx="12188825" cy="916854"/>
          </a:xfrm>
          <a:prstGeom prst="rect">
            <a:avLst/>
          </a:prstGeom>
        </p:spPr>
        <p:txBody>
          <a:bodyPr wrap="square">
            <a:spAutoFit/>
          </a:bodyPr>
          <a:lstStyle/>
          <a:p>
            <a:pPr algn="ctr">
              <a:lnSpc>
                <a:spcPct val="115000"/>
              </a:lnSpc>
              <a:spcAft>
                <a:spcPts val="1000"/>
              </a:spcAft>
            </a:pPr>
            <a:r>
              <a:rPr lang="en-US" sz="2400" b="1" dirty="0">
                <a:solidFill>
                  <a:srgbClr val="3F71B0"/>
                </a:solidFill>
                <a:latin typeface="Calibri" panose="020F0502020204030204" pitchFamily="34" charset="0"/>
                <a:ea typeface="Calibri" panose="020F0502020204030204" pitchFamily="34" charset="0"/>
                <a:cs typeface="Times New Roman" panose="02020603050405020304" pitchFamily="18" charset="0"/>
              </a:rPr>
              <a:t>If you have any questions or want to know how to become a Bethesda NCMA Chapter Sponsor </a:t>
            </a:r>
            <a:r>
              <a:rPr lang="en-US" sz="2400" b="1" kern="1200" dirty="0">
                <a:solidFill>
                  <a:srgbClr val="3F71B0"/>
                </a:solidFill>
                <a:effectLst/>
                <a:latin typeface="Calibri" panose="020F0502020204030204" pitchFamily="34" charset="0"/>
                <a:ea typeface="Calibri" panose="020F0502020204030204" pitchFamily="34" charset="0"/>
                <a:cs typeface="Times New Roman" panose="02020603050405020304" pitchFamily="18" charset="0"/>
              </a:rPr>
              <a:t>please contact us at </a:t>
            </a:r>
            <a:r>
              <a:rPr lang="en-US" sz="2400" b="1" u="sng" kern="1200" dirty="0">
                <a:solidFill>
                  <a:srgbClr val="3F71B0"/>
                </a:solidFill>
                <a:effectLst/>
                <a:latin typeface="Calibri" panose="020F0502020204030204" pitchFamily="34" charset="0"/>
                <a:ea typeface="Calibri" panose="020F0502020204030204" pitchFamily="34" charset="0"/>
                <a:cs typeface="Times New Roman" panose="02020603050405020304" pitchFamily="18" charset="0"/>
              </a:rPr>
              <a:t>ncmabethesda@gmail.com </a:t>
            </a:r>
            <a:r>
              <a:rPr lang="en-US" sz="2400" b="1" kern="1200" dirty="0">
                <a:solidFill>
                  <a:srgbClr val="3F71B0"/>
                </a:solidFill>
                <a:effectLst/>
                <a:latin typeface="Calibri" panose="020F0502020204030204" pitchFamily="34" charset="0"/>
                <a:ea typeface="Calibri" panose="020F0502020204030204" pitchFamily="34" charset="0"/>
                <a:cs typeface="Times New Roman" panose="02020603050405020304" pitchFamily="18" charset="0"/>
              </a:rPr>
              <a:t> or 240.784.7418.</a:t>
            </a:r>
            <a:endParaRPr lang="en-US" sz="2400" b="1" dirty="0">
              <a:solidFill>
                <a:srgbClr val="3F71B0"/>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781601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ppt/theme/theme2.xml><?xml version="1.0" encoding="utf-8"?>
<a:theme xmlns:a="http://schemas.openxmlformats.org/drawingml/2006/main" name="Office Theme">
  <a:themeElements>
    <a:clrScheme name="Digital Blue Tunnel">
      <a:dk1>
        <a:srgbClr val="000000"/>
      </a:dk1>
      <a:lt1>
        <a:sysClr val="window" lastClr="FFFFFF"/>
      </a:lt1>
      <a:dk2>
        <a:srgbClr val="001027"/>
      </a:dk2>
      <a:lt2>
        <a:srgbClr val="C1EBF7"/>
      </a:lt2>
      <a:accent1>
        <a:srgbClr val="56C5FF"/>
      </a:accent1>
      <a:accent2>
        <a:srgbClr val="4BB836"/>
      </a:accent2>
      <a:accent3>
        <a:srgbClr val="F8B004"/>
      </a:accent3>
      <a:accent4>
        <a:srgbClr val="972ACD"/>
      </a:accent4>
      <a:accent5>
        <a:srgbClr val="F86E24"/>
      </a:accent5>
      <a:accent6>
        <a:srgbClr val="DB30C7"/>
      </a:accent6>
      <a:hlink>
        <a:srgbClr val="F8B004"/>
      </a:hlink>
      <a:folHlink>
        <a:srgbClr val="969696"/>
      </a:folHlink>
    </a:clrScheme>
    <a:fontScheme name="Corbel">
      <a:maj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Digital Blue Tunnel">
      <a:dk1>
        <a:srgbClr val="000000"/>
      </a:dk1>
      <a:lt1>
        <a:sysClr val="window" lastClr="FFFFFF"/>
      </a:lt1>
      <a:dk2>
        <a:srgbClr val="001027"/>
      </a:dk2>
      <a:lt2>
        <a:srgbClr val="C1EBF7"/>
      </a:lt2>
      <a:accent1>
        <a:srgbClr val="56C5FF"/>
      </a:accent1>
      <a:accent2>
        <a:srgbClr val="4BB836"/>
      </a:accent2>
      <a:accent3>
        <a:srgbClr val="F8B004"/>
      </a:accent3>
      <a:accent4>
        <a:srgbClr val="972ACD"/>
      </a:accent4>
      <a:accent5>
        <a:srgbClr val="F86E24"/>
      </a:accent5>
      <a:accent6>
        <a:srgbClr val="DB30C7"/>
      </a:accent6>
      <a:hlink>
        <a:srgbClr val="F8B004"/>
      </a:hlink>
      <a:folHlink>
        <a:srgbClr val="969696"/>
      </a:folHlink>
    </a:clrScheme>
    <a:fontScheme name="Corbel">
      <a:maj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DirectSourceMarket xmlns="4873beb7-5857-4685-be1f-d57550cc96cc" xsi:nil="true"/>
    <ApprovalStatus xmlns="4873beb7-5857-4685-be1f-d57550cc96cc">InProgress</ApprovalStatus>
    <MarketSpecific xmlns="4873beb7-5857-4685-be1f-d57550cc96cc">false</MarketSpecific>
    <LocComments xmlns="4873beb7-5857-4685-be1f-d57550cc96cc" xsi:nil="true"/>
    <ThumbnailAssetId xmlns="4873beb7-5857-4685-be1f-d57550cc96cc" xsi:nil="true"/>
    <PrimaryImageGen xmlns="4873beb7-5857-4685-be1f-d57550cc96cc">true</PrimaryImageGen>
    <LegacyData xmlns="4873beb7-5857-4685-be1f-d57550cc96cc" xsi:nil="true"/>
    <LocRecommendedHandoff xmlns="4873beb7-5857-4685-be1f-d57550cc96cc" xsi:nil="true"/>
    <BusinessGroup xmlns="4873beb7-5857-4685-be1f-d57550cc96cc" xsi:nil="true"/>
    <BlockPublish xmlns="4873beb7-5857-4685-be1f-d57550cc96cc">false</BlockPublish>
    <TPFriendlyName xmlns="4873beb7-5857-4685-be1f-d57550cc96cc" xsi:nil="true"/>
    <NumericId xmlns="4873beb7-5857-4685-be1f-d57550cc96cc" xsi:nil="true"/>
    <APEditor xmlns="4873beb7-5857-4685-be1f-d57550cc96cc">
      <UserInfo>
        <DisplayName/>
        <AccountId xsi:nil="true"/>
        <AccountType/>
      </UserInfo>
    </APEditor>
    <SourceTitle xmlns="4873beb7-5857-4685-be1f-d57550cc96cc" xsi:nil="true"/>
    <OpenTemplate xmlns="4873beb7-5857-4685-be1f-d57550cc96cc">true</OpenTemplate>
    <UALocComments xmlns="4873beb7-5857-4685-be1f-d57550cc96cc" xsi:nil="true"/>
    <ParentAssetId xmlns="4873beb7-5857-4685-be1f-d57550cc96cc" xsi:nil="true"/>
    <IntlLangReviewDate xmlns="4873beb7-5857-4685-be1f-d57550cc96cc" xsi:nil="true"/>
    <FeatureTagsTaxHTField0 xmlns="4873beb7-5857-4685-be1f-d57550cc96cc">
      <Terms xmlns="http://schemas.microsoft.com/office/infopath/2007/PartnerControls"/>
    </FeatureTagsTaxHTField0>
    <PublishStatusLookup xmlns="4873beb7-5857-4685-be1f-d57550cc96cc">
      <Value>1564227</Value>
    </PublishStatusLookup>
    <Providers xmlns="4873beb7-5857-4685-be1f-d57550cc96cc" xsi:nil="true"/>
    <MachineTranslated xmlns="4873beb7-5857-4685-be1f-d57550cc96cc">false</MachineTranslated>
    <OriginalSourceMarket xmlns="4873beb7-5857-4685-be1f-d57550cc96cc" xsi:nil="true"/>
    <APDescription xmlns="4873beb7-5857-4685-be1f-d57550cc96cc">Take your audience through a digital tunnel where they'll  burst through to the other side and see the information you want to present. Show them lists, charts, tables, SmartArt,  and pictures using a variety of layouts in widescreen (16X9) format. This design works well for subjects on science and technology, computers, communication, and more.   
</APDescription>
    <ClipArtFilename xmlns="4873beb7-5857-4685-be1f-d57550cc96cc" xsi:nil="true"/>
    <ContentItem xmlns="4873beb7-5857-4685-be1f-d57550cc96cc" xsi:nil="true"/>
    <TPInstallLocation xmlns="4873beb7-5857-4685-be1f-d57550cc96cc" xsi:nil="true"/>
    <PublishTargets xmlns="4873beb7-5857-4685-be1f-d57550cc96cc">OfficeOnlineVNext</PublishTargets>
    <TimesCloned xmlns="4873beb7-5857-4685-be1f-d57550cc96cc" xsi:nil="true"/>
    <AssetStart xmlns="4873beb7-5857-4685-be1f-d57550cc96cc">2012-05-11T02:04:00+00:00</AssetStart>
    <Provider xmlns="4873beb7-5857-4685-be1f-d57550cc96cc" xsi:nil="true"/>
    <AcquiredFrom xmlns="4873beb7-5857-4685-be1f-d57550cc96cc">Internal MS</AcquiredFrom>
    <FriendlyTitle xmlns="4873beb7-5857-4685-be1f-d57550cc96cc" xsi:nil="true"/>
    <LastHandOff xmlns="4873beb7-5857-4685-be1f-d57550cc96cc" xsi:nil="true"/>
    <TPClientViewer xmlns="4873beb7-5857-4685-be1f-d57550cc96cc" xsi:nil="true"/>
    <UACurrentWords xmlns="4873beb7-5857-4685-be1f-d57550cc96cc" xsi:nil="true"/>
    <ArtSampleDocs xmlns="4873beb7-5857-4685-be1f-d57550cc96cc" xsi:nil="true"/>
    <UALocRecommendation xmlns="4873beb7-5857-4685-be1f-d57550cc96cc">Localize</UALocRecommendation>
    <Manager xmlns="4873beb7-5857-4685-be1f-d57550cc96cc" xsi:nil="true"/>
    <ShowIn xmlns="4873beb7-5857-4685-be1f-d57550cc96cc">Show everywhere</ShowIn>
    <UANotes xmlns="4873beb7-5857-4685-be1f-d57550cc96cc" xsi:nil="true"/>
    <TemplateStatus xmlns="4873beb7-5857-4685-be1f-d57550cc96cc">Complete</TemplateStatus>
    <InternalTagsTaxHTField0 xmlns="4873beb7-5857-4685-be1f-d57550cc96cc">
      <Terms xmlns="http://schemas.microsoft.com/office/infopath/2007/PartnerControls"/>
    </InternalTagsTaxHTField0>
    <CSXHash xmlns="4873beb7-5857-4685-be1f-d57550cc96cc" xsi:nil="true"/>
    <Downloads xmlns="4873beb7-5857-4685-be1f-d57550cc96cc">0</Downloads>
    <VoteCount xmlns="4873beb7-5857-4685-be1f-d57550cc96cc" xsi:nil="true"/>
    <OOCacheId xmlns="4873beb7-5857-4685-be1f-d57550cc96cc" xsi:nil="true"/>
    <IsDeleted xmlns="4873beb7-5857-4685-be1f-d57550cc96cc">false</IsDeleted>
    <AssetExpire xmlns="4873beb7-5857-4685-be1f-d57550cc96cc">2029-01-01T08:00:00+00:00</AssetExpire>
    <DSATActionTaken xmlns="4873beb7-5857-4685-be1f-d57550cc96cc" xsi:nil="true"/>
    <CSXSubmissionMarket xmlns="4873beb7-5857-4685-be1f-d57550cc96cc" xsi:nil="true"/>
    <TPExecutable xmlns="4873beb7-5857-4685-be1f-d57550cc96cc" xsi:nil="true"/>
    <SubmitterId xmlns="4873beb7-5857-4685-be1f-d57550cc96cc" xsi:nil="true"/>
    <EditorialTags xmlns="4873beb7-5857-4685-be1f-d57550cc96cc" xsi:nil="true"/>
    <ApprovalLog xmlns="4873beb7-5857-4685-be1f-d57550cc96cc" xsi:nil="true"/>
    <AssetType xmlns="4873beb7-5857-4685-be1f-d57550cc96cc">TP</AssetType>
    <BugNumber xmlns="4873beb7-5857-4685-be1f-d57550cc96cc" xsi:nil="true"/>
    <CSXSubmissionDate xmlns="4873beb7-5857-4685-be1f-d57550cc96cc" xsi:nil="true"/>
    <CSXUpdate xmlns="4873beb7-5857-4685-be1f-d57550cc96cc">false</CSXUpdate>
    <Milestone xmlns="4873beb7-5857-4685-be1f-d57550cc96cc" xsi:nil="true"/>
    <RecommendationsModifier xmlns="4873beb7-5857-4685-be1f-d57550cc96cc" xsi:nil="true"/>
    <OriginAsset xmlns="4873beb7-5857-4685-be1f-d57550cc96cc" xsi:nil="true"/>
    <TPComponent xmlns="4873beb7-5857-4685-be1f-d57550cc96cc" xsi:nil="true"/>
    <AssetId xmlns="4873beb7-5857-4685-be1f-d57550cc96cc">TP102895246</AssetId>
    <IntlLocPriority xmlns="4873beb7-5857-4685-be1f-d57550cc96cc" xsi:nil="true"/>
    <PolicheckWords xmlns="4873beb7-5857-4685-be1f-d57550cc96cc" xsi:nil="true"/>
    <TPLaunchHelpLink xmlns="4873beb7-5857-4685-be1f-d57550cc96cc" xsi:nil="true"/>
    <TPApplication xmlns="4873beb7-5857-4685-be1f-d57550cc96cc" xsi:nil="true"/>
    <CrawlForDependencies xmlns="4873beb7-5857-4685-be1f-d57550cc96cc">false</CrawlForDependencies>
    <HandoffToMSDN xmlns="4873beb7-5857-4685-be1f-d57550cc96cc" xsi:nil="true"/>
    <PlannedPubDate xmlns="4873beb7-5857-4685-be1f-d57550cc96cc" xsi:nil="true"/>
    <IntlLangReviewer xmlns="4873beb7-5857-4685-be1f-d57550cc96cc" xsi:nil="true"/>
    <TrustLevel xmlns="4873beb7-5857-4685-be1f-d57550cc96cc">1 Microsoft Managed Content</TrustLevel>
    <LocLastLocAttemptVersionLookup xmlns="4873beb7-5857-4685-be1f-d57550cc96cc">835483</LocLastLocAttemptVersionLookup>
    <IsSearchable xmlns="4873beb7-5857-4685-be1f-d57550cc96cc">true</IsSearchable>
    <TemplateTemplateType xmlns="4873beb7-5857-4685-be1f-d57550cc96cc">PowerPoint Presentation Template</TemplateTemplateType>
    <CampaignTagsTaxHTField0 xmlns="4873beb7-5857-4685-be1f-d57550cc96cc">
      <Terms xmlns="http://schemas.microsoft.com/office/infopath/2007/PartnerControls"/>
    </CampaignTagsTaxHTField0>
    <TPNamespace xmlns="4873beb7-5857-4685-be1f-d57550cc96cc" xsi:nil="true"/>
    <TaxCatchAll xmlns="4873beb7-5857-4685-be1f-d57550cc96cc"/>
    <Markets xmlns="4873beb7-5857-4685-be1f-d57550cc96cc"/>
    <UAProjectedTotalWords xmlns="4873beb7-5857-4685-be1f-d57550cc96cc" xsi:nil="true"/>
    <IntlLangReview xmlns="4873beb7-5857-4685-be1f-d57550cc96cc">false</IntlLangReview>
    <OutputCachingOn xmlns="4873beb7-5857-4685-be1f-d57550cc96cc">false</OutputCachingOn>
    <AverageRating xmlns="4873beb7-5857-4685-be1f-d57550cc96cc" xsi:nil="true"/>
    <APAuthor xmlns="4873beb7-5857-4685-be1f-d57550cc96cc">
      <UserInfo>
        <DisplayName>REDMOND\v-vaddu</DisplayName>
        <AccountId>2567</AccountId>
        <AccountType/>
      </UserInfo>
    </APAuthor>
    <LocManualTestRequired xmlns="4873beb7-5857-4685-be1f-d57550cc96cc">false</LocManualTestRequired>
    <TPCommandLine xmlns="4873beb7-5857-4685-be1f-d57550cc96cc" xsi:nil="true"/>
    <TPAppVersion xmlns="4873beb7-5857-4685-be1f-d57550cc96cc" xsi:nil="true"/>
    <EditorialStatus xmlns="4873beb7-5857-4685-be1f-d57550cc96cc">Complete</EditorialStatus>
    <LastModifiedDateTime xmlns="4873beb7-5857-4685-be1f-d57550cc96cc" xsi:nil="true"/>
    <ScenarioTagsTaxHTField0 xmlns="4873beb7-5857-4685-be1f-d57550cc96cc">
      <Terms xmlns="http://schemas.microsoft.com/office/infopath/2007/PartnerControls"/>
    </ScenarioTagsTaxHTField0>
    <OriginalRelease xmlns="4873beb7-5857-4685-be1f-d57550cc96cc">15</OriginalRelease>
    <TPLaunchHelpLinkType xmlns="4873beb7-5857-4685-be1f-d57550cc96cc">Template</TPLaunchHelpLinkType>
    <LocalizationTagsTaxHTField0 xmlns="4873beb7-5857-4685-be1f-d57550cc96cc">
      <Terms xmlns="http://schemas.microsoft.com/office/infopath/2007/PartnerControls"/>
    </LocalizationTagsTaxHTField0>
    <LocMarketGroupTiers2 xmlns="4873beb7-5857-4685-be1f-d57550cc96cc" xsi:nil="true"/>
  </documentManagement>
</p:properties>
</file>

<file path=customXml/item3.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22CCB507-0646-4A50-A4F7-7F385079D58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0E41224-0370-4595-877C-23316CD80004}">
  <ds:schemaRefs>
    <ds:schemaRef ds:uri="http://www.w3.org/XML/1998/namespace"/>
    <ds:schemaRef ds:uri="4873beb7-5857-4685-be1f-d57550cc96cc"/>
    <ds:schemaRef ds:uri="http://schemas.microsoft.com/office/2006/documentManagement/types"/>
    <ds:schemaRef ds:uri="http://schemas.microsoft.com/office/infopath/2007/PartnerControls"/>
    <ds:schemaRef ds:uri="http://purl.org/dc/elements/1.1/"/>
    <ds:schemaRef ds:uri="http://purl.org/dc/terms/"/>
    <ds:schemaRef ds:uri="http://purl.org/dc/dcmitype/"/>
    <ds:schemaRef ds:uri="http://schemas.openxmlformats.org/package/2006/metadata/core-properties"/>
    <ds:schemaRef ds:uri="http://schemas.microsoft.com/office/2006/metadata/properties"/>
  </ds:schemaRefs>
</ds:datastoreItem>
</file>

<file path=customXml/itemProps3.xml><?xml version="1.0" encoding="utf-8"?>
<ds:datastoreItem xmlns:ds="http://schemas.openxmlformats.org/officeDocument/2006/customXml" ds:itemID="{74228E6B-D70C-44BB-A81F-A245495F612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TM04033921[[fn=Damask]]</Template>
  <TotalTime>545</TotalTime>
  <Words>941</Words>
  <Application>Microsoft Office PowerPoint</Application>
  <PresentationFormat>Custom</PresentationFormat>
  <Paragraphs>58</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Bookman Old Style</vt:lpstr>
      <vt:lpstr>Calibri</vt:lpstr>
      <vt:lpstr>Charter Black</vt:lpstr>
      <vt:lpstr>Corbel</vt:lpstr>
      <vt:lpstr>Rockwell</vt:lpstr>
      <vt:lpstr>Symbol</vt:lpstr>
      <vt:lpstr>Damask</vt:lpstr>
      <vt:lpstr>2023/2024 Sponsorships</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2017 Sponsorships</dc:title>
  <dc:creator>Danielle Carr</dc:creator>
  <cp:lastModifiedBy>Anthony Carlisi</cp:lastModifiedBy>
  <cp:revision>16</cp:revision>
  <dcterms:created xsi:type="dcterms:W3CDTF">2018-02-13T23:33:26Z</dcterms:created>
  <dcterms:modified xsi:type="dcterms:W3CDTF">2023-10-12T14:35:46Z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0x0101006EDDDB5EE6D98C44930B742096920B300400F5B6D36B3EF94B4E9A635CDF2A18F5B8</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